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3"/>
  </p:notesMasterIdLst>
  <p:handoutMasterIdLst>
    <p:handoutMasterId r:id="rId24"/>
  </p:handoutMasterIdLst>
  <p:sldIdLst>
    <p:sldId id="299" r:id="rId5"/>
    <p:sldId id="312" r:id="rId6"/>
    <p:sldId id="322" r:id="rId7"/>
    <p:sldId id="313" r:id="rId8"/>
    <p:sldId id="354" r:id="rId9"/>
    <p:sldId id="355" r:id="rId10"/>
    <p:sldId id="314" r:id="rId11"/>
    <p:sldId id="356" r:id="rId12"/>
    <p:sldId id="357" r:id="rId13"/>
    <p:sldId id="358" r:id="rId14"/>
    <p:sldId id="327" r:id="rId15"/>
    <p:sldId id="328" r:id="rId16"/>
    <p:sldId id="331" r:id="rId17"/>
    <p:sldId id="359" r:id="rId18"/>
    <p:sldId id="332" r:id="rId19"/>
    <p:sldId id="334" r:id="rId20"/>
    <p:sldId id="335" r:id="rId21"/>
    <p:sldId id="345" r:id="rId22"/>
  </p:sldIdLst>
  <p:sldSz cx="12192000" cy="6858000"/>
  <p:notesSz cx="6797675" cy="99822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umatytoji sekcija" id="{67D9C7B7-A98D-4C7B-9338-101AD3BC5A03}">
          <p14:sldIdLst>
            <p14:sldId id="299"/>
            <p14:sldId id="312"/>
            <p14:sldId id="322"/>
            <p14:sldId id="313"/>
            <p14:sldId id="354"/>
            <p14:sldId id="355"/>
            <p14:sldId id="314"/>
            <p14:sldId id="356"/>
            <p14:sldId id="357"/>
            <p14:sldId id="358"/>
            <p14:sldId id="327"/>
            <p14:sldId id="328"/>
            <p14:sldId id="331"/>
            <p14:sldId id="359"/>
            <p14:sldId id="332"/>
            <p14:sldId id="334"/>
            <p14:sldId id="335"/>
            <p14:sldId id="34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44"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ęstutis Baranauskas" initials="KB"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A0CA"/>
    <a:srgbClr val="769D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571" autoAdjust="0"/>
  </p:normalViewPr>
  <p:slideViewPr>
    <p:cSldViewPr>
      <p:cViewPr varScale="1">
        <p:scale>
          <a:sx n="107" d="100"/>
          <a:sy n="107" d="100"/>
        </p:scale>
        <p:origin x="750" y="96"/>
      </p:cViewPr>
      <p:guideLst>
        <p:guide orient="horz" pos="2160"/>
        <p:guide pos="3840"/>
      </p:guideLst>
    </p:cSldViewPr>
  </p:slideViewPr>
  <p:outlineViewPr>
    <p:cViewPr>
      <p:scale>
        <a:sx n="33" d="100"/>
        <a:sy n="33" d="100"/>
      </p:scale>
      <p:origin x="0" y="35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4038" y="114"/>
      </p:cViewPr>
      <p:guideLst>
        <p:guide orient="horz" pos="3144"/>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9110"/>
          </a:xfrm>
          <a:prstGeom prst="rect">
            <a:avLst/>
          </a:prstGeom>
        </p:spPr>
        <p:txBody>
          <a:bodyPr vert="horz" lIns="95708" tIns="47854" rIns="95708" bIns="47854" rtlCol="0"/>
          <a:lstStyle>
            <a:lvl1pPr algn="l">
              <a:defRPr sz="1300"/>
            </a:lvl1pPr>
          </a:lstStyle>
          <a:p>
            <a:endParaRPr lang="en-US" i="1" dirty="0">
              <a:latin typeface="Perpetua" pitchFamily="18" charset="0"/>
            </a:endParaRPr>
          </a:p>
        </p:txBody>
      </p:sp>
      <p:sp>
        <p:nvSpPr>
          <p:cNvPr id="3" name="Date Placeholder 2"/>
          <p:cNvSpPr>
            <a:spLocks noGrp="1"/>
          </p:cNvSpPr>
          <p:nvPr>
            <p:ph type="dt" sz="quarter" idx="1"/>
          </p:nvPr>
        </p:nvSpPr>
        <p:spPr>
          <a:xfrm>
            <a:off x="3852017" y="271219"/>
            <a:ext cx="2945659" cy="499110"/>
          </a:xfrm>
          <a:prstGeom prst="rect">
            <a:avLst/>
          </a:prstGeom>
        </p:spPr>
        <p:txBody>
          <a:bodyPr vert="horz" lIns="95708" tIns="47854" rIns="95708" bIns="47854" rtlCol="0" anchor="ctr"/>
          <a:lstStyle>
            <a:lvl1pPr algn="r">
              <a:defRPr sz="1300"/>
            </a:lvl1pPr>
          </a:lstStyle>
          <a:p>
            <a:fld id="{69358A5F-74C9-41E8-8A87-2491A95EFBB9}" type="datetimeFigureOut">
              <a:rPr lang="fi-FI" smtClean="0">
                <a:latin typeface="Arial" pitchFamily="34" charset="0"/>
                <a:cs typeface="Arial" pitchFamily="34" charset="0"/>
              </a:rPr>
              <a:pPr/>
              <a:t>23.3.2018</a:t>
            </a:fld>
            <a:endParaRPr lang="fi-FI" dirty="0">
              <a:latin typeface="Arial" pitchFamily="34" charset="0"/>
              <a:cs typeface="Arial" pitchFamily="34" charset="0"/>
            </a:endParaRPr>
          </a:p>
        </p:txBody>
      </p:sp>
      <p:sp>
        <p:nvSpPr>
          <p:cNvPr id="4" name="Footer Placeholder 3"/>
          <p:cNvSpPr>
            <a:spLocks noGrp="1"/>
          </p:cNvSpPr>
          <p:nvPr>
            <p:ph type="ftr" sz="quarter" idx="2"/>
          </p:nvPr>
        </p:nvSpPr>
        <p:spPr>
          <a:xfrm>
            <a:off x="1899973" y="9314581"/>
            <a:ext cx="2945659" cy="499110"/>
          </a:xfrm>
          <a:prstGeom prst="rect">
            <a:avLst/>
          </a:prstGeom>
        </p:spPr>
        <p:txBody>
          <a:bodyPr vert="horz" lIns="95708" tIns="47854" rIns="95708" bIns="47854" rtlCol="0" anchor="ctr"/>
          <a:lstStyle>
            <a:lvl1pPr algn="l">
              <a:defRPr sz="1300"/>
            </a:lvl1pPr>
          </a:lstStyle>
          <a:p>
            <a:pPr algn="ctr"/>
            <a:r>
              <a:rPr lang="en-US" i="1" dirty="0">
                <a:latin typeface="Arial" pitchFamily="34" charset="0"/>
                <a:cs typeface="Arial" pitchFamily="34" charset="0"/>
              </a:rPr>
              <a:t>Baltic Region Lawfirm</a:t>
            </a:r>
          </a:p>
        </p:txBody>
      </p:sp>
    </p:spTree>
    <p:extLst>
      <p:ext uri="{BB962C8B-B14F-4D97-AF65-F5344CB8AC3E}">
        <p14:creationId xmlns:p14="http://schemas.microsoft.com/office/powerpoint/2010/main" val="50707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9110"/>
          </a:xfrm>
          <a:prstGeom prst="rect">
            <a:avLst/>
          </a:prstGeom>
        </p:spPr>
        <p:txBody>
          <a:bodyPr vert="horz" lIns="95708" tIns="47854" rIns="95708" bIns="47854" rtlCol="0"/>
          <a:lstStyle>
            <a:lvl1pPr algn="l">
              <a:defRPr sz="1300"/>
            </a:lvl1pPr>
          </a:lstStyle>
          <a:p>
            <a:endParaRPr lang="fi-FI"/>
          </a:p>
        </p:txBody>
      </p:sp>
      <p:sp>
        <p:nvSpPr>
          <p:cNvPr id="3" name="Date Placeholder 2"/>
          <p:cNvSpPr>
            <a:spLocks noGrp="1"/>
          </p:cNvSpPr>
          <p:nvPr>
            <p:ph type="dt" idx="1"/>
          </p:nvPr>
        </p:nvSpPr>
        <p:spPr>
          <a:xfrm>
            <a:off x="3850443" y="2"/>
            <a:ext cx="2945659" cy="499110"/>
          </a:xfrm>
          <a:prstGeom prst="rect">
            <a:avLst/>
          </a:prstGeom>
        </p:spPr>
        <p:txBody>
          <a:bodyPr vert="horz" lIns="95708" tIns="47854" rIns="95708" bIns="47854" rtlCol="0"/>
          <a:lstStyle>
            <a:lvl1pPr algn="r">
              <a:defRPr sz="1300"/>
            </a:lvl1pPr>
          </a:lstStyle>
          <a:p>
            <a:fld id="{3A43B810-8C38-485E-8C14-62C967497633}" type="datetimeFigureOut">
              <a:rPr lang="fi-FI" smtClean="0"/>
              <a:pPr/>
              <a:t>23.3.2018</a:t>
            </a:fld>
            <a:endParaRPr lang="fi-FI"/>
          </a:p>
        </p:txBody>
      </p:sp>
      <p:sp>
        <p:nvSpPr>
          <p:cNvPr id="4" name="Slide Image Placeholder 3"/>
          <p:cNvSpPr>
            <a:spLocks noGrp="1" noRot="1" noChangeAspect="1"/>
          </p:cNvSpPr>
          <p:nvPr>
            <p:ph type="sldImg" idx="2"/>
          </p:nvPr>
        </p:nvSpPr>
        <p:spPr>
          <a:xfrm>
            <a:off x="71438" y="749300"/>
            <a:ext cx="6654800" cy="3743325"/>
          </a:xfrm>
          <a:prstGeom prst="rect">
            <a:avLst/>
          </a:prstGeom>
          <a:noFill/>
          <a:ln w="12700">
            <a:solidFill>
              <a:prstClr val="black"/>
            </a:solidFill>
          </a:ln>
        </p:spPr>
        <p:txBody>
          <a:bodyPr vert="horz" lIns="95708" tIns="47854" rIns="95708" bIns="47854" rtlCol="0" anchor="ctr"/>
          <a:lstStyle/>
          <a:p>
            <a:endParaRPr lang="fi-FI"/>
          </a:p>
        </p:txBody>
      </p:sp>
      <p:sp>
        <p:nvSpPr>
          <p:cNvPr id="5" name="Notes Placeholder 4"/>
          <p:cNvSpPr>
            <a:spLocks noGrp="1"/>
          </p:cNvSpPr>
          <p:nvPr>
            <p:ph type="body" sz="quarter" idx="3"/>
          </p:nvPr>
        </p:nvSpPr>
        <p:spPr>
          <a:xfrm>
            <a:off x="679768" y="4741545"/>
            <a:ext cx="5438140" cy="4491990"/>
          </a:xfrm>
          <a:prstGeom prst="rect">
            <a:avLst/>
          </a:prstGeom>
        </p:spPr>
        <p:txBody>
          <a:bodyPr vert="horz" lIns="95708" tIns="47854" rIns="95708" bIns="478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1" y="9481359"/>
            <a:ext cx="2945659" cy="499110"/>
          </a:xfrm>
          <a:prstGeom prst="rect">
            <a:avLst/>
          </a:prstGeom>
        </p:spPr>
        <p:txBody>
          <a:bodyPr vert="horz" lIns="95708" tIns="47854" rIns="95708" bIns="47854" rtlCol="0" anchor="b"/>
          <a:lstStyle>
            <a:lvl1pPr algn="l">
              <a:defRPr sz="1300"/>
            </a:lvl1pPr>
          </a:lstStyle>
          <a:p>
            <a:endParaRPr lang="fi-FI"/>
          </a:p>
        </p:txBody>
      </p:sp>
      <p:sp>
        <p:nvSpPr>
          <p:cNvPr id="7" name="Slide Number Placeholder 6"/>
          <p:cNvSpPr>
            <a:spLocks noGrp="1"/>
          </p:cNvSpPr>
          <p:nvPr>
            <p:ph type="sldNum" sz="quarter" idx="5"/>
          </p:nvPr>
        </p:nvSpPr>
        <p:spPr>
          <a:xfrm>
            <a:off x="3850443" y="9481359"/>
            <a:ext cx="2945659" cy="499110"/>
          </a:xfrm>
          <a:prstGeom prst="rect">
            <a:avLst/>
          </a:prstGeom>
        </p:spPr>
        <p:txBody>
          <a:bodyPr vert="horz" lIns="95708" tIns="47854" rIns="95708" bIns="47854" rtlCol="0" anchor="b"/>
          <a:lstStyle>
            <a:lvl1pPr algn="r">
              <a:defRPr sz="1300"/>
            </a:lvl1pPr>
          </a:lstStyle>
          <a:p>
            <a:fld id="{26AF95E2-6DE5-468A-9FA6-F26942CEC2B5}" type="slidenum">
              <a:rPr lang="fi-FI" smtClean="0"/>
              <a:pPr/>
              <a:t>‹#›</a:t>
            </a:fld>
            <a:endParaRPr lang="fi-FI"/>
          </a:p>
        </p:txBody>
      </p:sp>
    </p:spTree>
    <p:extLst>
      <p:ext uri="{BB962C8B-B14F-4D97-AF65-F5344CB8AC3E}">
        <p14:creationId xmlns:p14="http://schemas.microsoft.com/office/powerpoint/2010/main" val="74000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71438" y="749300"/>
            <a:ext cx="6654800" cy="3743325"/>
          </a:xfrm>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10"/>
          </p:nvPr>
        </p:nvSpPr>
        <p:spPr/>
        <p:txBody>
          <a:bodyPr/>
          <a:lstStyle/>
          <a:p>
            <a:fld id="{26AF95E2-6DE5-468A-9FA6-F26942CEC2B5}" type="slidenum">
              <a:rPr lang="fi-FI" smtClean="0"/>
              <a:pPr/>
              <a:t>1</a:t>
            </a:fld>
            <a:endParaRPr lang="fi-FI"/>
          </a:p>
        </p:txBody>
      </p:sp>
    </p:spTree>
    <p:extLst>
      <p:ext uri="{BB962C8B-B14F-4D97-AF65-F5344CB8AC3E}">
        <p14:creationId xmlns:p14="http://schemas.microsoft.com/office/powerpoint/2010/main" val="19526686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00041" y="1549801"/>
            <a:ext cx="10041617" cy="727071"/>
          </a:xfrm>
        </p:spPr>
        <p:txBody>
          <a:bodyPr/>
          <a:lstStyle>
            <a:lvl1pPr algn="l">
              <a:defRPr baseline="0">
                <a:solidFill>
                  <a:schemeClr val="tx1">
                    <a:lumMod val="75000"/>
                    <a:lumOff val="25000"/>
                  </a:schemeClr>
                </a:solidFill>
              </a:defRPr>
            </a:lvl1pPr>
          </a:lstStyle>
          <a:p>
            <a:r>
              <a:rPr lang="en-GB" noProof="0" dirty="0"/>
              <a:t>Click to edit Master title style</a:t>
            </a:r>
          </a:p>
        </p:txBody>
      </p:sp>
      <p:sp>
        <p:nvSpPr>
          <p:cNvPr id="22" name="Subtitle 2"/>
          <p:cNvSpPr>
            <a:spLocks noGrp="1"/>
          </p:cNvSpPr>
          <p:nvPr>
            <p:ph type="subTitle" idx="1"/>
          </p:nvPr>
        </p:nvSpPr>
        <p:spPr>
          <a:xfrm>
            <a:off x="1301944" y="2681114"/>
            <a:ext cx="10079213" cy="982960"/>
          </a:xfrm>
        </p:spPr>
        <p:txBody>
          <a:bodyPr/>
          <a:lstStyle>
            <a:lvl1pPr marL="0" indent="0" algn="l">
              <a:buNone/>
              <a:defRPr baseline="0">
                <a:solidFill>
                  <a:srgbClr val="74A0C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dirty="0"/>
          </a:p>
        </p:txBody>
      </p:sp>
      <p:sp>
        <p:nvSpPr>
          <p:cNvPr id="9" name="Prostokąt 8"/>
          <p:cNvSpPr/>
          <p:nvPr userDrawn="1"/>
        </p:nvSpPr>
        <p:spPr>
          <a:xfrm>
            <a:off x="1306191" y="592865"/>
            <a:ext cx="1792478" cy="261610"/>
          </a:xfrm>
          <a:prstGeom prst="rect">
            <a:avLst/>
          </a:prstGeom>
        </p:spPr>
        <p:txBody>
          <a:bodyPr wrap="none">
            <a:spAutoFit/>
          </a:bodyPr>
          <a:lstStyle/>
          <a:p>
            <a:r>
              <a:rPr lang="pl-PL" sz="1100" dirty="0">
                <a:solidFill>
                  <a:srgbClr val="74A0CA"/>
                </a:solidFill>
                <a:latin typeface="Arial" panose="020B0604020202020204" pitchFamily="34" charset="0"/>
                <a:cs typeface="Arial" panose="020B0604020202020204" pitchFamily="34" charset="0"/>
              </a:rPr>
              <a:t>SIMPLIFYING </a:t>
            </a:r>
            <a:r>
              <a:rPr lang="pl-PL" sz="1100" i="1" dirty="0">
                <a:solidFill>
                  <a:srgbClr val="74A0CA"/>
                </a:solidFill>
                <a:latin typeface="Arial" panose="020B0604020202020204" pitchFamily="34" charset="0"/>
                <a:cs typeface="Arial" panose="020B0604020202020204" pitchFamily="34" charset="0"/>
              </a:rPr>
              <a:t>MATTERS</a:t>
            </a:r>
            <a:endParaRPr lang="en-GB" sz="1600" i="1" dirty="0">
              <a:solidFill>
                <a:srgbClr val="74A0CA"/>
              </a:solidFill>
              <a:latin typeface="Arial" panose="020B0604020202020204" pitchFamily="34" charset="0"/>
              <a:cs typeface="Arial" panose="020B0604020202020204" pitchFamily="34" charset="0"/>
            </a:endParaRPr>
          </a:p>
        </p:txBody>
      </p:sp>
      <p:pic>
        <p:nvPicPr>
          <p:cNvPr id="3" name="Obraz 2"/>
          <p:cNvPicPr>
            <a:picLocks noChangeAspect="1"/>
          </p:cNvPicPr>
          <p:nvPr userDrawn="1"/>
        </p:nvPicPr>
        <p:blipFill>
          <a:blip r:embed="rId2"/>
          <a:stretch>
            <a:fillRect/>
          </a:stretch>
        </p:blipFill>
        <p:spPr>
          <a:xfrm>
            <a:off x="2" y="3664074"/>
            <a:ext cx="12203660" cy="3193926"/>
          </a:xfrm>
          <a:prstGeom prst="rect">
            <a:avLst/>
          </a:prstGeom>
        </p:spPr>
      </p:pic>
      <p:pic>
        <p:nvPicPr>
          <p:cNvPr id="7" name="Obraz 6"/>
          <p:cNvPicPr>
            <a:picLocks noChangeAspect="1"/>
          </p:cNvPicPr>
          <p:nvPr userDrawn="1"/>
        </p:nvPicPr>
        <p:blipFill>
          <a:blip r:embed="rId3"/>
          <a:stretch>
            <a:fillRect/>
          </a:stretch>
        </p:blipFill>
        <p:spPr>
          <a:xfrm>
            <a:off x="10344472" y="57738"/>
            <a:ext cx="1522512" cy="91914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st page - Berlin">
    <p:spTree>
      <p:nvGrpSpPr>
        <p:cNvPr id="1" name=""/>
        <p:cNvGrpSpPr/>
        <p:nvPr/>
      </p:nvGrpSpPr>
      <p:grpSpPr>
        <a:xfrm>
          <a:off x="0" y="0"/>
          <a:ext cx="0" cy="0"/>
          <a:chOff x="0" y="0"/>
          <a:chExt cx="0" cy="0"/>
        </a:xfrm>
      </p:grpSpPr>
      <p:sp>
        <p:nvSpPr>
          <p:cNvPr id="3" name="Prostokąt 4"/>
          <p:cNvSpPr/>
          <p:nvPr userDrawn="1"/>
        </p:nvSpPr>
        <p:spPr>
          <a:xfrm>
            <a:off x="3055615" y="5179121"/>
            <a:ext cx="6080773" cy="923330"/>
          </a:xfrm>
          <a:prstGeom prst="rect">
            <a:avLst/>
          </a:prstGeom>
        </p:spPr>
        <p:txBody>
          <a:bodyPr wrap="square">
            <a:spAutoFit/>
          </a:bodyPr>
          <a:lstStyle/>
          <a:p>
            <a:pPr algn="ctr" fontAlgn="auto">
              <a:spcBef>
                <a:spcPts val="0"/>
              </a:spcBef>
              <a:spcAft>
                <a:spcPts val="0"/>
              </a:spcAft>
              <a:defRPr/>
            </a:pPr>
            <a:r>
              <a:rPr lang="en-GB" sz="900" b="1" cap="all" noProof="0" dirty="0">
                <a:solidFill>
                  <a:srgbClr val="74A0CA"/>
                </a:solidFill>
                <a:latin typeface="Arial" pitchFamily="34" charset="0"/>
                <a:ea typeface="Arial"/>
                <a:cs typeface="Arial" pitchFamily="34" charset="0"/>
              </a:rPr>
              <a:t>Magnusso</a:t>
            </a:r>
            <a:r>
              <a:rPr lang="pl-PL" sz="900" b="1" cap="all" noProof="0" dirty="0">
                <a:solidFill>
                  <a:srgbClr val="74A0CA"/>
                </a:solidFill>
                <a:latin typeface="Arial" pitchFamily="34" charset="0"/>
                <a:ea typeface="Arial"/>
                <a:cs typeface="Arial" pitchFamily="34" charset="0"/>
              </a:rPr>
              <a:t>N</a:t>
            </a:r>
            <a:br>
              <a:rPr lang="en-GB" sz="900" cap="all" noProof="0" dirty="0">
                <a:solidFill>
                  <a:srgbClr val="74A0CA"/>
                </a:solidFill>
                <a:latin typeface="Arial" pitchFamily="34" charset="0"/>
                <a:ea typeface="Arial"/>
                <a:cs typeface="Arial" pitchFamily="34" charset="0"/>
              </a:rPr>
            </a:br>
            <a:r>
              <a:rPr lang="en-GB" sz="900" cap="all" noProof="0" dirty="0">
                <a:solidFill>
                  <a:srgbClr val="74A0CA"/>
                </a:solidFill>
                <a:latin typeface="Arial" pitchFamily="34" charset="0"/>
                <a:ea typeface="Arial"/>
                <a:cs typeface="Arial" pitchFamily="34" charset="0"/>
              </a:rPr>
              <a:t>Kleine Jägerstraße 8, DE-10117 Berlin, Germany</a:t>
            </a:r>
          </a:p>
          <a:p>
            <a:pPr algn="ctr" fontAlgn="auto">
              <a:spcBef>
                <a:spcPts val="0"/>
              </a:spcBef>
              <a:spcAft>
                <a:spcPts val="0"/>
              </a:spcAft>
              <a:defRPr/>
            </a:pPr>
            <a:r>
              <a:rPr lang="pl-PL" sz="900" cap="all" noProof="0" dirty="0">
                <a:solidFill>
                  <a:srgbClr val="74A0CA"/>
                </a:solidFill>
                <a:latin typeface="Arial" pitchFamily="34" charset="0"/>
                <a:ea typeface="Arial"/>
                <a:cs typeface="Arial" pitchFamily="34" charset="0"/>
              </a:rPr>
              <a:t>T</a:t>
            </a:r>
            <a:r>
              <a:rPr lang="en-GB" sz="900" cap="all" noProof="0" dirty="0">
                <a:solidFill>
                  <a:srgbClr val="74A0CA"/>
                </a:solidFill>
                <a:latin typeface="Arial" pitchFamily="34" charset="0"/>
                <a:ea typeface="Arial"/>
                <a:cs typeface="Arial" pitchFamily="34" charset="0"/>
              </a:rPr>
              <a:t>: +49 30 213089500, F</a:t>
            </a:r>
            <a:r>
              <a:rPr lang="pl-PL" sz="900" cap="all" noProof="0" dirty="0">
                <a:solidFill>
                  <a:srgbClr val="74A0CA"/>
                </a:solidFill>
                <a:latin typeface="Arial" pitchFamily="34" charset="0"/>
                <a:ea typeface="Arial"/>
                <a:cs typeface="Arial" pitchFamily="34" charset="0"/>
              </a:rPr>
              <a:t>:</a:t>
            </a:r>
            <a:r>
              <a:rPr lang="en-GB" sz="900" cap="all" noProof="0" dirty="0">
                <a:solidFill>
                  <a:srgbClr val="74A0CA"/>
                </a:solidFill>
                <a:latin typeface="Arial" pitchFamily="34" charset="0"/>
                <a:ea typeface="Arial"/>
                <a:cs typeface="Arial" pitchFamily="34" charset="0"/>
              </a:rPr>
              <a:t> +49 30 213089599</a:t>
            </a:r>
            <a:endParaRPr lang="pl-PL" sz="900" cap="all" noProof="0" dirty="0">
              <a:solidFill>
                <a:srgbClr val="74A0CA"/>
              </a:solidFill>
              <a:latin typeface="Arial" pitchFamily="34" charset="0"/>
              <a:ea typeface="Arial"/>
              <a:cs typeface="Arial" pitchFamily="34" charset="0"/>
            </a:endParaRPr>
          </a:p>
          <a:p>
            <a:pPr algn="ctr" fontAlgn="auto">
              <a:spcBef>
                <a:spcPts val="0"/>
              </a:spcBef>
              <a:spcAft>
                <a:spcPts val="0"/>
              </a:spcAft>
              <a:defRPr/>
            </a:pPr>
            <a:r>
              <a:rPr lang="pl-PL" sz="900" cap="all" noProof="0" dirty="0">
                <a:solidFill>
                  <a:srgbClr val="74A0CA"/>
                </a:solidFill>
                <a:latin typeface="Arial" pitchFamily="34" charset="0"/>
                <a:ea typeface="Arial"/>
                <a:cs typeface="Arial" pitchFamily="34" charset="0"/>
              </a:rPr>
              <a:t>BERLIN</a:t>
            </a:r>
            <a:r>
              <a:rPr lang="en-GB" sz="900" noProof="0" dirty="0">
                <a:solidFill>
                  <a:srgbClr val="74A0CA"/>
                </a:solidFill>
                <a:latin typeface="Arial" pitchFamily="34" charset="0"/>
                <a:ea typeface="+mn-ea"/>
                <a:cs typeface="Arial" pitchFamily="34" charset="0"/>
              </a:rPr>
              <a:t>@MAGNUSSONLAW.COM, WWW.MAGNUSSONLAW.COM</a:t>
            </a:r>
          </a:p>
          <a:p>
            <a:pPr algn="ctr" fontAlgn="auto">
              <a:spcBef>
                <a:spcPts val="0"/>
              </a:spcBef>
              <a:spcAft>
                <a:spcPts val="0"/>
              </a:spcAft>
              <a:defRPr/>
            </a:pPr>
            <a:endParaRPr lang="en-GB" sz="900" noProof="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7"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1204922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st page - Copenhagen">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7"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6" name="Prostokąt 4"/>
          <p:cNvSpPr/>
          <p:nvPr userDrawn="1"/>
        </p:nvSpPr>
        <p:spPr>
          <a:xfrm>
            <a:off x="3055615" y="5179121"/>
            <a:ext cx="6080773" cy="923330"/>
          </a:xfrm>
          <a:prstGeom prst="rect">
            <a:avLst/>
          </a:prstGeom>
        </p:spPr>
        <p:txBody>
          <a:bodyPr wrap="square">
            <a:spAutoFit/>
          </a:bodyPr>
          <a:lstStyle/>
          <a:p>
            <a:pPr algn="ctr" fontAlgn="auto">
              <a:spcBef>
                <a:spcPts val="0"/>
              </a:spcBef>
              <a:spcAft>
                <a:spcPts val="0"/>
              </a:spcAft>
              <a:defRPr/>
            </a:pPr>
            <a:r>
              <a:rPr lang="en-US" sz="900" b="1" dirty="0">
                <a:solidFill>
                  <a:srgbClr val="74A0CA"/>
                </a:solidFill>
                <a:latin typeface="Arial" pitchFamily="34" charset="0"/>
                <a:ea typeface="+mn-ea"/>
                <a:cs typeface="Arial" pitchFamily="34" charset="0"/>
              </a:rPr>
              <a:t>MAGNUSSO</a:t>
            </a:r>
            <a:r>
              <a:rPr lang="pl-PL" sz="900" b="1" dirty="0">
                <a:solidFill>
                  <a:srgbClr val="74A0CA"/>
                </a:solidFill>
                <a:latin typeface="Arial" pitchFamily="34" charset="0"/>
                <a:ea typeface="+mn-ea"/>
                <a:cs typeface="Arial" pitchFamily="34" charset="0"/>
              </a:rPr>
              <a:t>N</a:t>
            </a:r>
            <a:endParaRPr lang="en-US" sz="900" b="1" dirty="0">
              <a:solidFill>
                <a:srgbClr val="74A0CA"/>
              </a:solidFill>
              <a:latin typeface="Arial" pitchFamily="34" charset="0"/>
              <a:ea typeface="+mn-ea"/>
              <a:cs typeface="Arial" pitchFamily="34" charset="0"/>
            </a:endParaRPr>
          </a:p>
          <a:p>
            <a:pPr algn="ctr" fontAlgn="auto">
              <a:spcBef>
                <a:spcPts val="0"/>
              </a:spcBef>
              <a:spcAft>
                <a:spcPts val="0"/>
              </a:spcAft>
              <a:defRPr/>
            </a:pPr>
            <a:r>
              <a:rPr lang="en-US" sz="900" dirty="0">
                <a:solidFill>
                  <a:srgbClr val="74A0CA"/>
                </a:solidFill>
                <a:latin typeface="Arial" pitchFamily="34" charset="0"/>
                <a:ea typeface="+mn-ea"/>
                <a:cs typeface="Arial" pitchFamily="34" charset="0"/>
              </a:rPr>
              <a:t>BREDGADE 30</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DK - 1260 COPENHAGEN K, DENMARK</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T</a:t>
            </a:r>
            <a:r>
              <a:rPr lang="en-US" sz="900" dirty="0">
                <a:solidFill>
                  <a:srgbClr val="74A0CA"/>
                </a:solidFill>
                <a:latin typeface="Arial" pitchFamily="34" charset="0"/>
                <a:ea typeface="+mn-ea"/>
                <a:cs typeface="Arial" pitchFamily="34" charset="0"/>
              </a:rPr>
              <a:t> +45</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82</a:t>
            </a:r>
            <a:r>
              <a:rPr lang="pl-PL" sz="900" dirty="0">
                <a:solidFill>
                  <a:srgbClr val="74A0CA"/>
                </a:solidFill>
                <a:latin typeface="Arial" pitchFamily="34" charset="0"/>
                <a:ea typeface="+mn-ea"/>
                <a:cs typeface="Arial" pitchFamily="34" charset="0"/>
              </a:rPr>
              <a:t> </a:t>
            </a:r>
            <a:r>
              <a:rPr lang="sv-SE" sz="900" dirty="0">
                <a:solidFill>
                  <a:srgbClr val="74A0CA"/>
                </a:solidFill>
                <a:latin typeface="Arial" pitchFamily="34" charset="0"/>
                <a:ea typeface="+mn-ea"/>
                <a:cs typeface="Arial" pitchFamily="34" charset="0"/>
              </a:rPr>
              <a:t>51 51 00</a:t>
            </a:r>
            <a:r>
              <a:rPr lang="en-US" sz="900" dirty="0">
                <a:solidFill>
                  <a:srgbClr val="74A0CA"/>
                </a:solidFill>
                <a:latin typeface="Arial" pitchFamily="34" charset="0"/>
                <a:ea typeface="+mn-ea"/>
                <a:cs typeface="Arial" pitchFamily="34" charset="0"/>
              </a:rPr>
              <a:t>,</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F</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+45</a:t>
            </a:r>
            <a:r>
              <a:rPr lang="pl-PL" sz="900" dirty="0">
                <a:solidFill>
                  <a:srgbClr val="74A0CA"/>
                </a:solidFill>
                <a:latin typeface="Arial" pitchFamily="34" charset="0"/>
                <a:ea typeface="+mn-ea"/>
                <a:cs typeface="Arial" pitchFamily="34" charset="0"/>
              </a:rPr>
              <a:t> </a:t>
            </a:r>
            <a:r>
              <a:rPr lang="sv-SE" sz="900" dirty="0">
                <a:solidFill>
                  <a:srgbClr val="74A0CA"/>
                </a:solidFill>
                <a:latin typeface="Arial" pitchFamily="34" charset="0"/>
                <a:ea typeface="+mn-ea"/>
                <a:cs typeface="Arial" pitchFamily="34" charset="0"/>
              </a:rPr>
              <a:t>82 51 51 01</a:t>
            </a:r>
            <a:endParaRPr lang="en-US"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en-US" sz="900" dirty="0">
                <a:solidFill>
                  <a:srgbClr val="74A0CA"/>
                </a:solidFill>
                <a:latin typeface="Arial" pitchFamily="34" charset="0"/>
                <a:ea typeface="+mn-ea"/>
                <a:cs typeface="Arial" pitchFamily="34" charset="0"/>
              </a:rPr>
              <a:t>COPENHAGEN@MAGNUSSONLAW.COM</a:t>
            </a:r>
            <a:r>
              <a:rPr lang="pl-PL" sz="900" dirty="0">
                <a:solidFill>
                  <a:srgbClr val="74A0CA"/>
                </a:solidFill>
                <a:latin typeface="Arial" pitchFamily="34" charset="0"/>
                <a:ea typeface="+mn-ea"/>
                <a:cs typeface="Arial" pitchFamily="34" charset="0"/>
              </a:rPr>
              <a:t>,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3740196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st page - Gothenburg">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7" name="Prostokąt 4"/>
          <p:cNvSpPr/>
          <p:nvPr userDrawn="1"/>
        </p:nvSpPr>
        <p:spPr>
          <a:xfrm>
            <a:off x="3055615" y="5179121"/>
            <a:ext cx="6080773" cy="923330"/>
          </a:xfrm>
          <a:prstGeom prst="rect">
            <a:avLst/>
          </a:prstGeom>
        </p:spPr>
        <p:txBody>
          <a:bodyPr wrap="square">
            <a:spAutoFit/>
          </a:bodyPr>
          <a:lstStyle/>
          <a:p>
            <a:pPr algn="ctr" fontAlgn="auto">
              <a:spcBef>
                <a:spcPts val="0"/>
              </a:spcBef>
              <a:spcAft>
                <a:spcPts val="0"/>
              </a:spcAft>
              <a:defRPr/>
            </a:pPr>
            <a:r>
              <a:rPr lang="en-US" sz="900" b="1" dirty="0">
                <a:solidFill>
                  <a:srgbClr val="74A0CA"/>
                </a:solidFill>
                <a:latin typeface="Arial" pitchFamily="34" charset="0"/>
                <a:ea typeface="+mn-ea"/>
                <a:cs typeface="Arial" pitchFamily="34" charset="0"/>
              </a:rPr>
              <a:t>MAGNUSSON</a:t>
            </a:r>
          </a:p>
          <a:p>
            <a:pPr algn="ctr" fontAlgn="auto">
              <a:spcBef>
                <a:spcPts val="0"/>
              </a:spcBef>
              <a:spcAft>
                <a:spcPts val="0"/>
              </a:spcAft>
              <a:defRPr/>
            </a:pPr>
            <a:r>
              <a:rPr lang="en-US" sz="900" dirty="0">
                <a:solidFill>
                  <a:srgbClr val="74A0CA"/>
                </a:solidFill>
                <a:latin typeface="Arial" pitchFamily="34" charset="0"/>
                <a:ea typeface="+mn-ea"/>
                <a:cs typeface="Arial" pitchFamily="34" charset="0"/>
              </a:rPr>
              <a:t>STORA NYGATAN 29, P. O. BOX 11467</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SE-404 30 GOTHENBURG, SWEDEN</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T</a:t>
            </a:r>
            <a:r>
              <a:rPr lang="en-US" sz="900" dirty="0">
                <a:solidFill>
                  <a:srgbClr val="74A0CA"/>
                </a:solidFill>
                <a:latin typeface="Arial" pitchFamily="34" charset="0"/>
                <a:ea typeface="+mn-ea"/>
                <a:cs typeface="Arial" pitchFamily="34" charset="0"/>
              </a:rPr>
              <a:t>: +46</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31</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755</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20</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00,</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F:</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+46</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31</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755</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20</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09</a:t>
            </a:r>
          </a:p>
          <a:p>
            <a:pPr algn="ctr" fontAlgn="auto">
              <a:spcBef>
                <a:spcPts val="0"/>
              </a:spcBef>
              <a:spcAft>
                <a:spcPts val="0"/>
              </a:spcAft>
              <a:defRPr/>
            </a:pPr>
            <a:r>
              <a:rPr lang="en-US" sz="900" dirty="0">
                <a:solidFill>
                  <a:srgbClr val="74A0CA"/>
                </a:solidFill>
                <a:latin typeface="Arial" pitchFamily="34" charset="0"/>
                <a:ea typeface="+mn-ea"/>
                <a:cs typeface="Arial" pitchFamily="34" charset="0"/>
              </a:rPr>
              <a:t>GOTHENBURG@MAGNUSSONLAW.COM</a:t>
            </a:r>
            <a:r>
              <a:rPr lang="pl-PL" sz="900" dirty="0">
                <a:solidFill>
                  <a:srgbClr val="74A0CA"/>
                </a:solidFill>
                <a:latin typeface="Arial" pitchFamily="34" charset="0"/>
                <a:ea typeface="+mn-ea"/>
                <a:cs typeface="Arial" pitchFamily="34" charset="0"/>
              </a:rPr>
              <a:t>,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111851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st page - Helsinki">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7" name="Prostokąt 4"/>
          <p:cNvSpPr/>
          <p:nvPr userDrawn="1"/>
        </p:nvSpPr>
        <p:spPr>
          <a:xfrm>
            <a:off x="3055615" y="5179121"/>
            <a:ext cx="6080773" cy="923330"/>
          </a:xfrm>
          <a:prstGeom prst="rect">
            <a:avLst/>
          </a:prstGeom>
        </p:spPr>
        <p:txBody>
          <a:bodyPr wrap="square">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sz="900" b="1" baseline="0" dirty="0">
                <a:solidFill>
                  <a:srgbClr val="74A0CA"/>
                </a:solidFill>
                <a:latin typeface="Arial" pitchFamily="34" charset="0"/>
                <a:ea typeface="+mn-ea"/>
                <a:cs typeface="Arial" pitchFamily="34" charset="0"/>
              </a:rPr>
              <a:t>MAGNUSSON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4A0CA"/>
                </a:solidFill>
                <a:latin typeface="Arial" pitchFamily="34" charset="0"/>
                <a:ea typeface="+mn-ea"/>
                <a:cs typeface="Arial" pitchFamily="34" charset="0"/>
              </a:rPr>
              <a:t>ALEKSANTERINKATU</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15 B</a:t>
            </a:r>
            <a:r>
              <a:rPr lang="pl-PL" sz="900" dirty="0">
                <a:solidFill>
                  <a:srgbClr val="74A0CA"/>
                </a:solidFill>
                <a:latin typeface="Arial" pitchFamily="34" charset="0"/>
                <a:ea typeface="+mn-ea"/>
                <a:cs typeface="Arial" pitchFamily="34" charset="0"/>
              </a:rPr>
              <a:t>, 00100 HELSINKI, FINLAND</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T: +358 9 428 915 08, F: +358 9 698 1006</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HELSINKI</a:t>
            </a:r>
            <a:r>
              <a:rPr lang="en-US" sz="900" dirty="0">
                <a:solidFill>
                  <a:srgbClr val="74A0CA"/>
                </a:solidFill>
                <a:latin typeface="Arial" pitchFamily="34" charset="0"/>
                <a:ea typeface="+mn-ea"/>
                <a:cs typeface="Arial" pitchFamily="34" charset="0"/>
              </a:rPr>
              <a:t>@MAGNUSSONLAW.COM</a:t>
            </a:r>
            <a:r>
              <a:rPr lang="pl-PL" sz="900" dirty="0">
                <a:solidFill>
                  <a:srgbClr val="74A0CA"/>
                </a:solidFill>
                <a:latin typeface="Arial" pitchFamily="34" charset="0"/>
                <a:ea typeface="+mn-ea"/>
                <a:cs typeface="Arial" pitchFamily="34" charset="0"/>
              </a:rPr>
              <a:t>,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284255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st page - Kaunas">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7" name="Prostokąt 4"/>
          <p:cNvSpPr/>
          <p:nvPr userDrawn="1"/>
        </p:nvSpPr>
        <p:spPr>
          <a:xfrm>
            <a:off x="3055615" y="5179121"/>
            <a:ext cx="6080773" cy="923330"/>
          </a:xfrm>
          <a:prstGeom prst="rect">
            <a:avLst/>
          </a:prstGeom>
        </p:spPr>
        <p:txBody>
          <a:bodyPr wrap="square">
            <a:spAutoFit/>
          </a:bodyPr>
          <a:lstStyle/>
          <a:p>
            <a:pPr algn="ctr" fontAlgn="auto">
              <a:spcBef>
                <a:spcPts val="0"/>
              </a:spcBef>
              <a:spcAft>
                <a:spcPts val="0"/>
              </a:spcAft>
              <a:defRPr/>
            </a:pPr>
            <a:r>
              <a:rPr lang="en-US" sz="900" b="1" dirty="0">
                <a:solidFill>
                  <a:srgbClr val="74A0CA"/>
                </a:solidFill>
                <a:latin typeface="Arial" pitchFamily="34" charset="0"/>
                <a:ea typeface="+mn-ea"/>
                <a:cs typeface="Arial" pitchFamily="34" charset="0"/>
              </a:rPr>
              <a:t>MAGNUSSO</a:t>
            </a:r>
            <a:r>
              <a:rPr lang="pl-PL" sz="900" b="1" dirty="0">
                <a:solidFill>
                  <a:srgbClr val="74A0CA"/>
                </a:solidFill>
                <a:latin typeface="Arial" pitchFamily="34" charset="0"/>
                <a:ea typeface="+mn-ea"/>
                <a:cs typeface="Arial" pitchFamily="34" charset="0"/>
              </a:rPr>
              <a:t>N</a:t>
            </a:r>
            <a:endParaRPr lang="en-US" sz="900" b="1"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VILNIAUS STR. 19,</a:t>
            </a:r>
            <a:r>
              <a:rPr lang="pl-PL" sz="900" baseline="0" dirty="0">
                <a:solidFill>
                  <a:srgbClr val="74A0CA"/>
                </a:solidFill>
                <a:latin typeface="Arial" pitchFamily="34" charset="0"/>
                <a:ea typeface="+mn-ea"/>
                <a:cs typeface="Arial" pitchFamily="34" charset="0"/>
              </a:rPr>
              <a:t> </a:t>
            </a:r>
            <a:r>
              <a:rPr lang="pl-PL" sz="900" dirty="0">
                <a:solidFill>
                  <a:srgbClr val="74A0CA"/>
                </a:solidFill>
                <a:latin typeface="Arial" pitchFamily="34" charset="0"/>
                <a:ea typeface="+mn-ea"/>
                <a:cs typeface="Arial" pitchFamily="34" charset="0"/>
              </a:rPr>
              <a:t>LT-44284 KAUNAS, LITHUANIA</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T: +370 37 308 899, F: +370 37 308 890</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KAUNAS@MAGNUSSONLAW.COM,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2263824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st page - Kiev">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7" name="Prostokąt 4"/>
          <p:cNvSpPr/>
          <p:nvPr userDrawn="1"/>
        </p:nvSpPr>
        <p:spPr>
          <a:xfrm>
            <a:off x="3055615" y="5179124"/>
            <a:ext cx="6080773" cy="1061829"/>
          </a:xfrm>
          <a:prstGeom prst="rect">
            <a:avLst/>
          </a:prstGeom>
        </p:spPr>
        <p:txBody>
          <a:bodyPr wrap="square">
            <a:spAutoFit/>
          </a:bodyPr>
          <a:lstStyle/>
          <a:p>
            <a:pPr algn="ctr" fontAlgn="auto">
              <a:spcBef>
                <a:spcPts val="0"/>
              </a:spcBef>
              <a:spcAft>
                <a:spcPts val="0"/>
              </a:spcAft>
              <a:defRPr/>
            </a:pPr>
            <a:r>
              <a:rPr lang="en-US" sz="900" b="1" dirty="0">
                <a:solidFill>
                  <a:srgbClr val="74A0CA"/>
                </a:solidFill>
                <a:latin typeface="Arial" pitchFamily="34" charset="0"/>
                <a:ea typeface="+mn-ea"/>
                <a:cs typeface="Arial" pitchFamily="34" charset="0"/>
              </a:rPr>
              <a:t>MAGNUSSO</a:t>
            </a:r>
            <a:r>
              <a:rPr lang="pl-PL" sz="900" b="1" dirty="0">
                <a:solidFill>
                  <a:srgbClr val="74A0CA"/>
                </a:solidFill>
                <a:latin typeface="Arial" pitchFamily="34" charset="0"/>
                <a:ea typeface="+mn-ea"/>
                <a:cs typeface="Arial" pitchFamily="34" charset="0"/>
              </a:rPr>
              <a:t>N</a:t>
            </a:r>
            <a:endParaRPr lang="en-US" sz="900" b="1" dirty="0">
              <a:solidFill>
                <a:srgbClr val="74A0CA"/>
              </a:solidFill>
              <a:latin typeface="Arial" pitchFamily="34" charset="0"/>
              <a:ea typeface="+mn-ea"/>
              <a:cs typeface="Arial" pitchFamily="34" charset="0"/>
            </a:endParaRPr>
          </a:p>
          <a:p>
            <a:pPr algn="ctr" fontAlgn="auto">
              <a:spcBef>
                <a:spcPts val="0"/>
              </a:spcBef>
              <a:spcAft>
                <a:spcPts val="0"/>
              </a:spcAft>
              <a:defRPr/>
            </a:pPr>
            <a:r>
              <a:rPr lang="en-US" sz="900" b="0" dirty="0">
                <a:solidFill>
                  <a:srgbClr val="74A0CA"/>
                </a:solidFill>
                <a:latin typeface="Arial" pitchFamily="34" charset="0"/>
                <a:ea typeface="+mn-ea"/>
                <a:cs typeface="Arial" pitchFamily="34" charset="0"/>
              </a:rPr>
              <a:t>BC PALLADIUM CITY, 172 ANTONOVYCHA (GORKOGO) STR.</a:t>
            </a:r>
            <a:endParaRPr lang="pl-PL" sz="900" b="0" dirty="0">
              <a:solidFill>
                <a:srgbClr val="74A0CA"/>
              </a:solidFill>
              <a:latin typeface="Arial" pitchFamily="34" charset="0"/>
              <a:ea typeface="+mn-ea"/>
              <a:cs typeface="Arial" pitchFamily="34" charset="0"/>
            </a:endParaRPr>
          </a:p>
          <a:p>
            <a:pPr algn="ctr" fontAlgn="auto">
              <a:spcBef>
                <a:spcPts val="0"/>
              </a:spcBef>
              <a:spcAft>
                <a:spcPts val="0"/>
              </a:spcAft>
              <a:defRPr/>
            </a:pPr>
            <a:r>
              <a:rPr lang="en-US" sz="900" b="0" dirty="0">
                <a:solidFill>
                  <a:srgbClr val="74A0CA"/>
                </a:solidFill>
                <a:latin typeface="Arial" pitchFamily="34" charset="0"/>
                <a:ea typeface="+mn-ea"/>
                <a:cs typeface="Arial" pitchFamily="34" charset="0"/>
              </a:rPr>
              <a:t>5</a:t>
            </a:r>
            <a:r>
              <a:rPr lang="en-US" sz="900" b="0" baseline="30000" dirty="0">
                <a:solidFill>
                  <a:srgbClr val="74A0CA"/>
                </a:solidFill>
                <a:latin typeface="Arial" pitchFamily="34" charset="0"/>
                <a:ea typeface="+mn-ea"/>
                <a:cs typeface="Arial" pitchFamily="34" charset="0"/>
              </a:rPr>
              <a:t>TH</a:t>
            </a:r>
            <a:r>
              <a:rPr lang="pl-PL" sz="900" b="0" dirty="0">
                <a:solidFill>
                  <a:srgbClr val="74A0CA"/>
                </a:solidFill>
                <a:latin typeface="Arial" pitchFamily="34" charset="0"/>
                <a:ea typeface="+mn-ea"/>
                <a:cs typeface="Arial" pitchFamily="34" charset="0"/>
              </a:rPr>
              <a:t> </a:t>
            </a:r>
            <a:r>
              <a:rPr lang="en-US" sz="900" b="0" dirty="0">
                <a:solidFill>
                  <a:srgbClr val="74A0CA"/>
                </a:solidFill>
                <a:latin typeface="Arial" pitchFamily="34" charset="0"/>
                <a:ea typeface="+mn-ea"/>
                <a:cs typeface="Arial" pitchFamily="34" charset="0"/>
              </a:rPr>
              <a:t>FLOOR</a:t>
            </a:r>
            <a:r>
              <a:rPr lang="pl-PL" sz="900" b="0" dirty="0">
                <a:solidFill>
                  <a:srgbClr val="74A0CA"/>
                </a:solidFill>
                <a:latin typeface="Arial" pitchFamily="34" charset="0"/>
                <a:ea typeface="+mn-ea"/>
                <a:cs typeface="Arial" pitchFamily="34" charset="0"/>
              </a:rPr>
              <a:t>, </a:t>
            </a:r>
            <a:r>
              <a:rPr lang="en-US" sz="900" b="0" dirty="0">
                <a:solidFill>
                  <a:srgbClr val="74A0CA"/>
                </a:solidFill>
                <a:latin typeface="Arial" pitchFamily="34" charset="0"/>
                <a:ea typeface="+mn-ea"/>
                <a:cs typeface="Arial" pitchFamily="34" charset="0"/>
              </a:rPr>
              <a:t>OF</a:t>
            </a:r>
            <a:r>
              <a:rPr lang="pl-PL" sz="900" b="0" dirty="0">
                <a:solidFill>
                  <a:srgbClr val="74A0CA"/>
                </a:solidFill>
                <a:latin typeface="Arial" pitchFamily="34" charset="0"/>
                <a:ea typeface="+mn-ea"/>
                <a:cs typeface="Arial" pitchFamily="34" charset="0"/>
              </a:rPr>
              <a:t>FICE</a:t>
            </a:r>
            <a:r>
              <a:rPr lang="en-US" sz="900" b="0" dirty="0">
                <a:solidFill>
                  <a:srgbClr val="74A0CA"/>
                </a:solidFill>
                <a:latin typeface="Arial" pitchFamily="34" charset="0"/>
                <a:ea typeface="+mn-ea"/>
                <a:cs typeface="Arial" pitchFamily="34" charset="0"/>
              </a:rPr>
              <a:t> 514, KI</a:t>
            </a:r>
            <a:r>
              <a:rPr lang="pl-PL" sz="900" b="0" dirty="0">
                <a:solidFill>
                  <a:srgbClr val="74A0CA"/>
                </a:solidFill>
                <a:latin typeface="Arial" pitchFamily="34" charset="0"/>
                <a:ea typeface="+mn-ea"/>
                <a:cs typeface="Arial" pitchFamily="34" charset="0"/>
              </a:rPr>
              <a:t>E</a:t>
            </a:r>
            <a:r>
              <a:rPr lang="en-US" sz="900" b="0" dirty="0">
                <a:solidFill>
                  <a:srgbClr val="74A0CA"/>
                </a:solidFill>
                <a:latin typeface="Arial" pitchFamily="34" charset="0"/>
                <a:ea typeface="+mn-ea"/>
                <a:cs typeface="Arial" pitchFamily="34" charset="0"/>
              </a:rPr>
              <a:t>V 03680, UKRAINE</a:t>
            </a:r>
            <a:endParaRPr lang="pl-PL" sz="900" b="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b="0" dirty="0">
                <a:solidFill>
                  <a:srgbClr val="74A0CA"/>
                </a:solidFill>
                <a:latin typeface="Arial" pitchFamily="34" charset="0"/>
                <a:ea typeface="+mn-ea"/>
                <a:cs typeface="Arial" pitchFamily="34" charset="0"/>
              </a:rPr>
              <a:t>T: +38 044 594 66 22</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KIEV@MAGNUSSONLAW.COM,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86645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st page - Malmö">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7" name="Prostokąt 4"/>
          <p:cNvSpPr/>
          <p:nvPr userDrawn="1"/>
        </p:nvSpPr>
        <p:spPr>
          <a:xfrm>
            <a:off x="3055615" y="5179121"/>
            <a:ext cx="6080773" cy="923330"/>
          </a:xfrm>
          <a:prstGeom prst="rect">
            <a:avLst/>
          </a:prstGeom>
        </p:spPr>
        <p:txBody>
          <a:bodyPr wrap="square">
            <a:spAutoFit/>
          </a:bodyPr>
          <a:lstStyle/>
          <a:p>
            <a:pPr algn="ctr" fontAlgn="auto">
              <a:spcBef>
                <a:spcPts val="0"/>
              </a:spcBef>
              <a:spcAft>
                <a:spcPts val="0"/>
              </a:spcAft>
              <a:defRPr/>
            </a:pPr>
            <a:r>
              <a:rPr lang="en-US" sz="900" b="1" dirty="0">
                <a:solidFill>
                  <a:srgbClr val="74A0CA"/>
                </a:solidFill>
                <a:latin typeface="Arial" pitchFamily="34" charset="0"/>
                <a:ea typeface="+mn-ea"/>
                <a:cs typeface="Arial" pitchFamily="34" charset="0"/>
              </a:rPr>
              <a:t>MAGNUSSON</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HAMNGATAN 4, SE-211 22 MALMÖ, SWEDEN</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PHONE: +46 40 693 02 60, FAX: +46 40 693 02 70</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MALMO@MAGNUSSONLAW.COM,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60634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st page - Moscow">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7" name="Prostokąt 4"/>
          <p:cNvSpPr/>
          <p:nvPr userDrawn="1"/>
        </p:nvSpPr>
        <p:spPr>
          <a:xfrm>
            <a:off x="3055615" y="5179124"/>
            <a:ext cx="6080773" cy="1061829"/>
          </a:xfrm>
          <a:prstGeom prst="rect">
            <a:avLst/>
          </a:prstGeom>
        </p:spPr>
        <p:txBody>
          <a:bodyPr wrap="square">
            <a:spAutoFit/>
          </a:bodyPr>
          <a:lstStyle/>
          <a:p>
            <a:pPr algn="ctr" fontAlgn="auto">
              <a:spcBef>
                <a:spcPts val="0"/>
              </a:spcBef>
              <a:spcAft>
                <a:spcPts val="0"/>
              </a:spcAft>
              <a:defRPr/>
            </a:pPr>
            <a:r>
              <a:rPr lang="en-GB" sz="900" b="1" cap="all" dirty="0">
                <a:solidFill>
                  <a:srgbClr val="74A0CA"/>
                </a:solidFill>
                <a:latin typeface="Arial" pitchFamily="34" charset="0"/>
                <a:ea typeface="Arial"/>
                <a:cs typeface="Arial" pitchFamily="34" charset="0"/>
              </a:rPr>
              <a:t>MAGNUSSON</a:t>
            </a:r>
            <a:br>
              <a:rPr lang="en-GB" sz="900" cap="all" dirty="0">
                <a:solidFill>
                  <a:srgbClr val="74A0CA"/>
                </a:solidFill>
                <a:latin typeface="Arial" pitchFamily="34" charset="0"/>
                <a:ea typeface="Arial"/>
                <a:cs typeface="Arial" pitchFamily="34" charset="0"/>
              </a:rPr>
            </a:br>
            <a:r>
              <a:rPr lang="it-IT" sz="900" cap="all" dirty="0">
                <a:solidFill>
                  <a:srgbClr val="74A0CA"/>
                </a:solidFill>
                <a:latin typeface="Arial" pitchFamily="34" charset="0"/>
                <a:ea typeface="Arial"/>
                <a:cs typeface="Arial" pitchFamily="34" charset="0"/>
              </a:rPr>
              <a:t>6, Prospekt Mira, Meliora Place</a:t>
            </a:r>
          </a:p>
          <a:p>
            <a:pPr algn="ctr" fontAlgn="auto">
              <a:spcBef>
                <a:spcPts val="0"/>
              </a:spcBef>
              <a:spcAft>
                <a:spcPts val="0"/>
              </a:spcAft>
              <a:defRPr/>
            </a:pPr>
            <a:r>
              <a:rPr lang="it-IT" sz="900" cap="all" dirty="0">
                <a:solidFill>
                  <a:srgbClr val="74A0CA"/>
                </a:solidFill>
                <a:latin typeface="Arial" pitchFamily="34" charset="0"/>
                <a:ea typeface="Arial"/>
                <a:cs typeface="Arial" pitchFamily="34" charset="0"/>
              </a:rPr>
              <a:t>129090, Moscow, Russia</a:t>
            </a:r>
          </a:p>
          <a:p>
            <a:pPr algn="ctr" fontAlgn="auto">
              <a:spcBef>
                <a:spcPts val="0"/>
              </a:spcBef>
              <a:spcAft>
                <a:spcPts val="0"/>
              </a:spcAft>
              <a:defRPr/>
            </a:pPr>
            <a:r>
              <a:rPr lang="pl-PL" sz="900" cap="all" dirty="0">
                <a:solidFill>
                  <a:srgbClr val="74A0CA"/>
                </a:solidFill>
                <a:latin typeface="Arial" pitchFamily="34" charset="0"/>
                <a:ea typeface="Arial"/>
                <a:cs typeface="Arial" pitchFamily="34" charset="0"/>
              </a:rPr>
              <a:t>T:</a:t>
            </a:r>
            <a:r>
              <a:rPr lang="it-IT" sz="900" cap="all" dirty="0">
                <a:solidFill>
                  <a:srgbClr val="74A0CA"/>
                </a:solidFill>
                <a:latin typeface="Arial" pitchFamily="34" charset="0"/>
                <a:ea typeface="Arial"/>
                <a:cs typeface="Arial" pitchFamily="34" charset="0"/>
              </a:rPr>
              <a:t> +7 495 800 15 40,  F</a:t>
            </a:r>
            <a:r>
              <a:rPr lang="pl-PL" sz="900" cap="all" dirty="0">
                <a:solidFill>
                  <a:srgbClr val="74A0CA"/>
                </a:solidFill>
                <a:latin typeface="Arial" pitchFamily="34" charset="0"/>
                <a:ea typeface="Arial"/>
                <a:cs typeface="Arial" pitchFamily="34" charset="0"/>
              </a:rPr>
              <a:t>:</a:t>
            </a:r>
            <a:r>
              <a:rPr lang="it-IT" sz="900" cap="all" dirty="0">
                <a:solidFill>
                  <a:srgbClr val="74A0CA"/>
                </a:solidFill>
                <a:latin typeface="Arial" pitchFamily="34" charset="0"/>
                <a:ea typeface="Arial"/>
                <a:cs typeface="Arial" pitchFamily="34" charset="0"/>
              </a:rPr>
              <a:t> +7 495 800 15 40</a:t>
            </a:r>
            <a:endParaRPr lang="pl-PL" sz="900" cap="all" dirty="0">
              <a:solidFill>
                <a:srgbClr val="74A0CA"/>
              </a:solidFill>
              <a:latin typeface="Arial" pitchFamily="34" charset="0"/>
              <a:ea typeface="Arial"/>
              <a:cs typeface="Arial" pitchFamily="34" charset="0"/>
            </a:endParaRPr>
          </a:p>
          <a:p>
            <a:pPr algn="ctr" fontAlgn="auto">
              <a:spcBef>
                <a:spcPts val="0"/>
              </a:spcBef>
              <a:spcAft>
                <a:spcPts val="0"/>
              </a:spcAft>
              <a:defRPr/>
            </a:pPr>
            <a:r>
              <a:rPr lang="en-GB" sz="900" dirty="0">
                <a:solidFill>
                  <a:srgbClr val="74A0CA"/>
                </a:solidFill>
                <a:latin typeface="Arial" pitchFamily="34" charset="0"/>
                <a:ea typeface="+mn-ea"/>
                <a:cs typeface="Arial" pitchFamily="34" charset="0"/>
              </a:rPr>
              <a:t>MOSCOW@MAGNUSSONLAW.COM, WWW.MAGNUSSONLAW.COM</a:t>
            </a:r>
          </a:p>
          <a:p>
            <a:pPr algn="ctr" fontAlgn="auto">
              <a:spcBef>
                <a:spcPts val="0"/>
              </a:spcBef>
              <a:spcAft>
                <a:spcPts val="0"/>
              </a:spcAft>
              <a:defRPr/>
            </a:pPr>
            <a:endParaRPr lang="en-GB"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4195805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st page - Stockholm">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8" name="Prostokąt 4"/>
          <p:cNvSpPr/>
          <p:nvPr userDrawn="1"/>
        </p:nvSpPr>
        <p:spPr>
          <a:xfrm>
            <a:off x="3055615" y="5179121"/>
            <a:ext cx="6080773" cy="923330"/>
          </a:xfrm>
          <a:prstGeom prst="rect">
            <a:avLst/>
          </a:prstGeom>
        </p:spPr>
        <p:txBody>
          <a:bodyPr wrap="square" anchor="ctr" anchorCtr="1">
            <a:spAutoFit/>
          </a:bodyPr>
          <a:lstStyle/>
          <a:p>
            <a:pPr algn="ctr" fontAlgn="auto">
              <a:spcBef>
                <a:spcPts val="0"/>
              </a:spcBef>
              <a:spcAft>
                <a:spcPts val="0"/>
              </a:spcAft>
              <a:defRPr/>
            </a:pPr>
            <a:r>
              <a:rPr lang="en-US" sz="900" b="1" dirty="0">
                <a:solidFill>
                  <a:srgbClr val="74A0CA"/>
                </a:solidFill>
                <a:latin typeface="Arial" pitchFamily="34" charset="0"/>
                <a:ea typeface="+mn-ea"/>
                <a:cs typeface="Arial" pitchFamily="34" charset="0"/>
              </a:rPr>
              <a:t>MAGNUSSON</a:t>
            </a:r>
          </a:p>
          <a:p>
            <a:pPr algn="ctr" fontAlgn="auto">
              <a:spcBef>
                <a:spcPts val="0"/>
              </a:spcBef>
              <a:spcAft>
                <a:spcPts val="0"/>
              </a:spcAft>
              <a:defRPr/>
            </a:pPr>
            <a:r>
              <a:rPr lang="en-US" sz="900" dirty="0">
                <a:solidFill>
                  <a:srgbClr val="74A0CA"/>
                </a:solidFill>
                <a:latin typeface="Arial" pitchFamily="34" charset="0"/>
                <a:ea typeface="+mn-ea"/>
                <a:cs typeface="Arial" pitchFamily="34" charset="0"/>
              </a:rPr>
              <a:t>HAMNGATAN 15, P. O. BOX 7413</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SE-103 91 STOCKHOLM, SWEDEN</a:t>
            </a:r>
          </a:p>
          <a:p>
            <a:pPr algn="ctr" fontAlgn="auto">
              <a:spcBef>
                <a:spcPts val="0"/>
              </a:spcBef>
              <a:spcAft>
                <a:spcPts val="0"/>
              </a:spcAft>
              <a:defRPr/>
            </a:pPr>
            <a:r>
              <a:rPr lang="pl-PL" sz="900" dirty="0">
                <a:solidFill>
                  <a:srgbClr val="74A0CA"/>
                </a:solidFill>
                <a:latin typeface="Arial" pitchFamily="34" charset="0"/>
                <a:ea typeface="+mn-ea"/>
                <a:cs typeface="Arial" pitchFamily="34" charset="0"/>
              </a:rPr>
              <a:t>T</a:t>
            </a:r>
            <a:r>
              <a:rPr lang="en-US" sz="900" dirty="0">
                <a:solidFill>
                  <a:srgbClr val="74A0CA"/>
                </a:solidFill>
                <a:latin typeface="Arial" pitchFamily="34" charset="0"/>
                <a:ea typeface="+mn-ea"/>
                <a:cs typeface="Arial" pitchFamily="34" charset="0"/>
              </a:rPr>
              <a:t>: +46</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8</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463</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75</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00,</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F</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+46</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8</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463</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75</a:t>
            </a:r>
            <a:r>
              <a:rPr lang="pl-PL" sz="900" dirty="0">
                <a:solidFill>
                  <a:srgbClr val="74A0CA"/>
                </a:solidFill>
                <a:latin typeface="Arial" pitchFamily="34" charset="0"/>
                <a:ea typeface="+mn-ea"/>
                <a:cs typeface="Arial" pitchFamily="34" charset="0"/>
              </a:rPr>
              <a:t> </a:t>
            </a:r>
            <a:r>
              <a:rPr lang="en-US" sz="900" dirty="0">
                <a:solidFill>
                  <a:srgbClr val="74A0CA"/>
                </a:solidFill>
                <a:latin typeface="Arial" pitchFamily="34" charset="0"/>
                <a:ea typeface="+mn-ea"/>
                <a:cs typeface="Arial" pitchFamily="34" charset="0"/>
              </a:rPr>
              <a:t>10</a:t>
            </a:r>
          </a:p>
          <a:p>
            <a:pPr algn="ctr" fontAlgn="auto">
              <a:spcBef>
                <a:spcPts val="0"/>
              </a:spcBef>
              <a:spcAft>
                <a:spcPts val="0"/>
              </a:spcAft>
              <a:defRPr/>
            </a:pPr>
            <a:r>
              <a:rPr lang="en-US" sz="900" dirty="0">
                <a:solidFill>
                  <a:srgbClr val="74A0CA"/>
                </a:solidFill>
                <a:latin typeface="Arial" pitchFamily="34" charset="0"/>
                <a:ea typeface="+mn-ea"/>
                <a:cs typeface="Arial" pitchFamily="34" charset="0"/>
              </a:rPr>
              <a:t>STOCKHOLM@MAGNUSSONLAW.COM</a:t>
            </a:r>
            <a:r>
              <a:rPr lang="pl-PL" sz="900" dirty="0">
                <a:solidFill>
                  <a:srgbClr val="74A0CA"/>
                </a:solidFill>
                <a:latin typeface="Arial" pitchFamily="34" charset="0"/>
                <a:ea typeface="+mn-ea"/>
                <a:cs typeface="Arial" pitchFamily="34" charset="0"/>
              </a:rPr>
              <a:t>,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4160320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st page - Tallinn">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10" name="Prostokąt 4"/>
          <p:cNvSpPr/>
          <p:nvPr userDrawn="1"/>
        </p:nvSpPr>
        <p:spPr>
          <a:xfrm>
            <a:off x="3055615" y="5179121"/>
            <a:ext cx="6080773" cy="923330"/>
          </a:xfrm>
          <a:prstGeom prst="rect">
            <a:avLst/>
          </a:prstGeom>
        </p:spPr>
        <p:txBody>
          <a:bodyPr wrap="square" anchor="ctr" anchorCtr="1">
            <a:spAutoFit/>
          </a:bodyPr>
          <a:lstStyle/>
          <a:p>
            <a:pPr algn="ctr" fontAlgn="auto">
              <a:spcBef>
                <a:spcPts val="0"/>
              </a:spcBef>
              <a:spcAft>
                <a:spcPts val="0"/>
              </a:spcAft>
              <a:defRPr/>
            </a:pPr>
            <a:r>
              <a:rPr lang="pl-PL" sz="900" b="1" cap="all" dirty="0">
                <a:solidFill>
                  <a:srgbClr val="74A0CA"/>
                </a:solidFill>
                <a:latin typeface="Arial" pitchFamily="34" charset="0"/>
                <a:ea typeface="Arial"/>
                <a:cs typeface="Arial" pitchFamily="34" charset="0"/>
              </a:rPr>
              <a:t>MagnussoN</a:t>
            </a:r>
          </a:p>
          <a:p>
            <a:pPr algn="ctr" fontAlgn="auto">
              <a:spcBef>
                <a:spcPts val="0"/>
              </a:spcBef>
              <a:spcAft>
                <a:spcPts val="0"/>
              </a:spcAft>
              <a:defRPr/>
            </a:pPr>
            <a:r>
              <a:rPr lang="fi-FI" sz="900" cap="all" dirty="0">
                <a:solidFill>
                  <a:srgbClr val="74A0CA"/>
                </a:solidFill>
                <a:latin typeface="Arial" pitchFamily="34" charset="0"/>
                <a:ea typeface="Arial"/>
                <a:cs typeface="Arial" pitchFamily="34" charset="0"/>
              </a:rPr>
              <a:t>Laeva 2</a:t>
            </a:r>
            <a:r>
              <a:rPr lang="pl-PL" sz="900" cap="all" dirty="0">
                <a:solidFill>
                  <a:srgbClr val="74A0CA"/>
                </a:solidFill>
                <a:latin typeface="Arial" pitchFamily="34" charset="0"/>
                <a:ea typeface="Arial"/>
                <a:cs typeface="Arial" pitchFamily="34" charset="0"/>
              </a:rPr>
              <a:t>,</a:t>
            </a:r>
            <a:r>
              <a:rPr lang="pl-PL" sz="900" cap="all" baseline="0" dirty="0">
                <a:solidFill>
                  <a:srgbClr val="74A0CA"/>
                </a:solidFill>
                <a:latin typeface="Arial" pitchFamily="34" charset="0"/>
                <a:ea typeface="Arial"/>
                <a:cs typeface="Arial" pitchFamily="34" charset="0"/>
              </a:rPr>
              <a:t> </a:t>
            </a:r>
            <a:r>
              <a:rPr lang="fi-FI" sz="900" cap="all" dirty="0">
                <a:solidFill>
                  <a:srgbClr val="74A0CA"/>
                </a:solidFill>
                <a:latin typeface="Arial" pitchFamily="34" charset="0"/>
                <a:ea typeface="Arial"/>
                <a:cs typeface="Arial" pitchFamily="34" charset="0"/>
              </a:rPr>
              <a:t>10111 Tallinn</a:t>
            </a:r>
            <a:r>
              <a:rPr lang="pl-PL" sz="900" cap="all" dirty="0">
                <a:solidFill>
                  <a:srgbClr val="74A0CA"/>
                </a:solidFill>
                <a:latin typeface="Arial" pitchFamily="34" charset="0"/>
                <a:ea typeface="Arial"/>
                <a:cs typeface="Arial" pitchFamily="34" charset="0"/>
              </a:rPr>
              <a:t>, </a:t>
            </a:r>
            <a:r>
              <a:rPr lang="fi-FI" sz="900" cap="all" dirty="0">
                <a:solidFill>
                  <a:srgbClr val="74A0CA"/>
                </a:solidFill>
                <a:latin typeface="Arial" pitchFamily="34" charset="0"/>
                <a:ea typeface="Arial"/>
                <a:cs typeface="Arial" pitchFamily="34" charset="0"/>
              </a:rPr>
              <a:t>Estonia</a:t>
            </a:r>
          </a:p>
          <a:p>
            <a:pPr marL="0" marR="0" indent="0" algn="ctr" defTabSz="914400" rtl="0" eaLnBrk="1" fontAlgn="auto" latinLnBrk="0" hangingPunct="1">
              <a:lnSpc>
                <a:spcPct val="100000"/>
              </a:lnSpc>
              <a:spcBef>
                <a:spcPts val="0"/>
              </a:spcBef>
              <a:spcAft>
                <a:spcPts val="0"/>
              </a:spcAft>
              <a:buClrTx/>
              <a:buSzTx/>
              <a:buFontTx/>
              <a:buNone/>
              <a:tabLst/>
              <a:defRPr/>
            </a:pPr>
            <a:r>
              <a:rPr lang="fi-FI" sz="900" cap="all" dirty="0">
                <a:solidFill>
                  <a:srgbClr val="74A0CA"/>
                </a:solidFill>
                <a:latin typeface="Arial" pitchFamily="34" charset="0"/>
                <a:ea typeface="Arial"/>
                <a:cs typeface="Arial" pitchFamily="34" charset="0"/>
              </a:rPr>
              <a:t>T</a:t>
            </a:r>
            <a:r>
              <a:rPr lang="pl-PL" sz="900" cap="all" dirty="0">
                <a:solidFill>
                  <a:srgbClr val="74A0CA"/>
                </a:solidFill>
                <a:latin typeface="Arial" pitchFamily="34" charset="0"/>
                <a:ea typeface="Arial"/>
                <a:cs typeface="Arial" pitchFamily="34" charset="0"/>
              </a:rPr>
              <a:t>:</a:t>
            </a:r>
            <a:r>
              <a:rPr lang="fi-FI" sz="900" cap="all" dirty="0">
                <a:solidFill>
                  <a:srgbClr val="74A0CA"/>
                </a:solidFill>
                <a:latin typeface="Arial" pitchFamily="34" charset="0"/>
                <a:ea typeface="Arial"/>
                <a:cs typeface="Arial" pitchFamily="34" charset="0"/>
              </a:rPr>
              <a:t> +372 670 8401,  F</a:t>
            </a:r>
            <a:r>
              <a:rPr lang="pl-PL" sz="900" cap="all" dirty="0">
                <a:solidFill>
                  <a:srgbClr val="74A0CA"/>
                </a:solidFill>
                <a:latin typeface="Arial" pitchFamily="34" charset="0"/>
                <a:ea typeface="Arial"/>
                <a:cs typeface="Arial" pitchFamily="34" charset="0"/>
              </a:rPr>
              <a:t>:</a:t>
            </a:r>
            <a:r>
              <a:rPr lang="fi-FI" sz="900" cap="all" dirty="0">
                <a:solidFill>
                  <a:srgbClr val="74A0CA"/>
                </a:solidFill>
                <a:latin typeface="Arial" pitchFamily="34" charset="0"/>
                <a:ea typeface="Arial"/>
                <a:cs typeface="Arial" pitchFamily="34" charset="0"/>
              </a:rPr>
              <a:t> +372 671 9340</a:t>
            </a:r>
          </a:p>
          <a:p>
            <a:pPr algn="ctr" fontAlgn="auto">
              <a:spcBef>
                <a:spcPts val="0"/>
              </a:spcBef>
              <a:spcAft>
                <a:spcPts val="0"/>
              </a:spcAft>
              <a:defRPr/>
            </a:pPr>
            <a:r>
              <a:rPr lang="pl-PL" sz="900" cap="all" dirty="0">
                <a:solidFill>
                  <a:srgbClr val="74A0CA"/>
                </a:solidFill>
                <a:latin typeface="Arial" pitchFamily="34" charset="0"/>
                <a:ea typeface="Arial"/>
                <a:cs typeface="Arial" pitchFamily="34" charset="0"/>
              </a:rPr>
              <a:t>tallinn@magnussonlaw.com</a:t>
            </a:r>
            <a:r>
              <a:rPr lang="pl-PL" sz="900" dirty="0">
                <a:solidFill>
                  <a:srgbClr val="74A0CA"/>
                </a:solidFill>
                <a:latin typeface="Arial" pitchFamily="34" charset="0"/>
                <a:ea typeface="+mn-ea"/>
                <a:cs typeface="Arial" pitchFamily="34" charset="0"/>
              </a:rPr>
              <a:t>, WWW.MAGNUSSONLAW.COM</a:t>
            </a:r>
          </a:p>
          <a:p>
            <a:pPr algn="ctr" fontAlgn="auto">
              <a:spcBef>
                <a:spcPts val="0"/>
              </a:spcBef>
              <a:spcAft>
                <a:spcPts val="0"/>
              </a:spcAft>
              <a:defRPr/>
            </a:pPr>
            <a:endParaRPr lang="pl-PL" sz="90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7" name="Obraz 6"/>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4285813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Text Placeholder 4"/>
          <p:cNvSpPr>
            <a:spLocks noGrp="1"/>
          </p:cNvSpPr>
          <p:nvPr>
            <p:ph type="body" sz="quarter" idx="10"/>
          </p:nvPr>
        </p:nvSpPr>
        <p:spPr>
          <a:xfrm>
            <a:off x="719403" y="1196752"/>
            <a:ext cx="10945216" cy="4968552"/>
          </a:xfrm>
        </p:spPr>
        <p:txBody>
          <a:bodyPr/>
          <a:lstStyle/>
          <a:p>
            <a:pPr lvl="0"/>
            <a:r>
              <a:rPr lang="en-US" noProof="0"/>
              <a:t>Click to edit Master text styles</a:t>
            </a:r>
          </a:p>
        </p:txBody>
      </p:sp>
      <p:sp>
        <p:nvSpPr>
          <p:cNvPr id="4" name="Tytuł 3"/>
          <p:cNvSpPr>
            <a:spLocks noGrp="1"/>
          </p:cNvSpPr>
          <p:nvPr>
            <p:ph type="title"/>
          </p:nvPr>
        </p:nvSpPr>
        <p:spPr>
          <a:xfrm>
            <a:off x="719901" y="361019"/>
            <a:ext cx="8406379" cy="560406"/>
          </a:xfrm>
        </p:spPr>
        <p:txBody>
          <a:bodyPr/>
          <a:lstStyle/>
          <a:p>
            <a:r>
              <a:rPr lang="en-US"/>
              <a:t>Click to edit Master title style</a:t>
            </a:r>
            <a:endParaRPr lang="en-GB" dirty="0"/>
          </a:p>
        </p:txBody>
      </p:sp>
      <p:sp>
        <p:nvSpPr>
          <p:cNvPr id="2" name="Date Placeholder 1"/>
          <p:cNvSpPr>
            <a:spLocks noGrp="1"/>
          </p:cNvSpPr>
          <p:nvPr>
            <p:ph type="dt" sz="half" idx="11"/>
          </p:nvPr>
        </p:nvSpPr>
        <p:spPr/>
        <p:txBody>
          <a:bodyPr/>
          <a:lstStyle/>
          <a:p>
            <a:fld id="{47A05198-0949-45DE-B40E-4E32F275B0C3}" type="datetime1">
              <a:rPr lang="en-GB" smtClean="0"/>
              <a:t>23/03/2018</a:t>
            </a:fld>
            <a:endParaRPr lang="en-GB" dirty="0"/>
          </a:p>
        </p:txBody>
      </p:sp>
      <p:sp>
        <p:nvSpPr>
          <p:cNvPr id="3" name="Footer Placeholder 2"/>
          <p:cNvSpPr>
            <a:spLocks noGrp="1"/>
          </p:cNvSpPr>
          <p:nvPr>
            <p:ph type="ftr" sz="quarter" idx="12"/>
          </p:nvPr>
        </p:nvSpPr>
        <p:spPr/>
        <p:txBody>
          <a:bodyPr/>
          <a:lstStyle>
            <a:lvl1pPr>
              <a:defRPr b="0" i="0"/>
            </a:lvl1pPr>
          </a:lstStyle>
          <a:p>
            <a:r>
              <a:rPr lang="en-GB" dirty="0"/>
              <a:t>The Baltic Sea Region Law Firm</a:t>
            </a:r>
          </a:p>
        </p:txBody>
      </p:sp>
      <p:sp>
        <p:nvSpPr>
          <p:cNvPr id="5" name="Slide Number Placeholder 4"/>
          <p:cNvSpPr>
            <a:spLocks noGrp="1"/>
          </p:cNvSpPr>
          <p:nvPr>
            <p:ph type="sldNum" sz="quarter" idx="13"/>
          </p:nvPr>
        </p:nvSpPr>
        <p:spPr/>
        <p:txBody>
          <a:bodyPr/>
          <a:lstStyle/>
          <a:p>
            <a:fld id="{2125282A-C7C8-4CC4-A08B-F0402B3A5E70}" type="slidenum">
              <a:rPr lang="en-GB" smtClean="0"/>
              <a:pPr/>
              <a:t>‹#›</a:t>
            </a:fld>
            <a:endParaRPr lang="en-GB" dirty="0"/>
          </a:p>
        </p:txBody>
      </p:sp>
      <p:pic>
        <p:nvPicPr>
          <p:cNvPr id="8" name="Obraz 7"/>
          <p:cNvPicPr>
            <a:picLocks noChangeAspect="1"/>
          </p:cNvPicPr>
          <p:nvPr userDrawn="1"/>
        </p:nvPicPr>
        <p:blipFill>
          <a:blip r:embed="rId2"/>
          <a:stretch>
            <a:fillRect/>
          </a:stretch>
        </p:blipFill>
        <p:spPr>
          <a:xfrm>
            <a:off x="10344472" y="57738"/>
            <a:ext cx="1522512" cy="919146"/>
          </a:xfrm>
          <a:prstGeom prst="rect">
            <a:avLst/>
          </a:prstGeom>
        </p:spPr>
      </p:pic>
    </p:spTree>
    <p:extLst>
      <p:ext uri="{BB962C8B-B14F-4D97-AF65-F5344CB8AC3E}">
        <p14:creationId xmlns:p14="http://schemas.microsoft.com/office/powerpoint/2010/main" val="2995168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st page - Vilnius">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6"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8" name="Prostokąt 4"/>
          <p:cNvSpPr/>
          <p:nvPr userDrawn="1"/>
        </p:nvSpPr>
        <p:spPr>
          <a:xfrm>
            <a:off x="3055615" y="5179121"/>
            <a:ext cx="6080773" cy="923330"/>
          </a:xfrm>
          <a:prstGeom prst="rect">
            <a:avLst/>
          </a:prstGeom>
        </p:spPr>
        <p:txBody>
          <a:bodyPr wrap="square" anchor="ctr" anchorCtr="1">
            <a:spAutoFit/>
          </a:bodyPr>
          <a:lstStyle/>
          <a:p>
            <a:pPr algn="ctr" fontAlgn="auto">
              <a:spcBef>
                <a:spcPts val="0"/>
              </a:spcBef>
              <a:spcAft>
                <a:spcPts val="0"/>
              </a:spcAft>
              <a:defRPr/>
            </a:pPr>
            <a:r>
              <a:rPr lang="en-GB" sz="900" b="1" cap="all" noProof="0" dirty="0">
                <a:solidFill>
                  <a:srgbClr val="74A0CA"/>
                </a:solidFill>
                <a:latin typeface="Arial" pitchFamily="34" charset="0"/>
                <a:ea typeface="Arial"/>
                <a:cs typeface="Arial" pitchFamily="34" charset="0"/>
              </a:rPr>
              <a:t>MagnussoN</a:t>
            </a:r>
          </a:p>
          <a:p>
            <a:pPr algn="ctr" fontAlgn="auto">
              <a:spcBef>
                <a:spcPts val="0"/>
              </a:spcBef>
              <a:spcAft>
                <a:spcPts val="0"/>
              </a:spcAft>
              <a:defRPr/>
            </a:pPr>
            <a:r>
              <a:rPr lang="en-GB" sz="900" cap="all" noProof="0" dirty="0">
                <a:solidFill>
                  <a:srgbClr val="74A0CA"/>
                </a:solidFill>
                <a:latin typeface="Arial" pitchFamily="34" charset="0"/>
                <a:ea typeface="Arial"/>
                <a:cs typeface="Arial" pitchFamily="34" charset="0"/>
              </a:rPr>
              <a:t>Konstitucijos av. 7, LT-09308 Vilnius, Lithuania</a:t>
            </a:r>
          </a:p>
          <a:p>
            <a:pPr algn="ctr" fontAlgn="auto">
              <a:spcBef>
                <a:spcPts val="0"/>
              </a:spcBef>
              <a:spcAft>
                <a:spcPts val="0"/>
              </a:spcAft>
              <a:defRPr/>
            </a:pPr>
            <a:r>
              <a:rPr lang="pl-PL" sz="900" cap="all" noProof="0" dirty="0">
                <a:solidFill>
                  <a:srgbClr val="74A0CA"/>
                </a:solidFill>
                <a:latin typeface="Arial" pitchFamily="34" charset="0"/>
                <a:ea typeface="Arial"/>
                <a:cs typeface="Arial" pitchFamily="34" charset="0"/>
              </a:rPr>
              <a:t>T:</a:t>
            </a:r>
            <a:r>
              <a:rPr lang="en-GB" sz="900" cap="all" noProof="0" dirty="0">
                <a:solidFill>
                  <a:srgbClr val="74A0CA"/>
                </a:solidFill>
                <a:latin typeface="Arial" pitchFamily="34" charset="0"/>
                <a:ea typeface="Arial"/>
                <a:cs typeface="Arial" pitchFamily="34" charset="0"/>
              </a:rPr>
              <a:t> +370 5 248 7388, F</a:t>
            </a:r>
            <a:r>
              <a:rPr lang="pl-PL" sz="900" cap="all" noProof="0" dirty="0">
                <a:solidFill>
                  <a:srgbClr val="74A0CA"/>
                </a:solidFill>
                <a:latin typeface="Arial" pitchFamily="34" charset="0"/>
                <a:ea typeface="Arial"/>
                <a:cs typeface="Arial" pitchFamily="34" charset="0"/>
              </a:rPr>
              <a:t>:</a:t>
            </a:r>
            <a:r>
              <a:rPr lang="en-GB" sz="900" cap="all" noProof="0" dirty="0">
                <a:solidFill>
                  <a:srgbClr val="74A0CA"/>
                </a:solidFill>
                <a:latin typeface="Arial" pitchFamily="34" charset="0"/>
                <a:ea typeface="Arial"/>
                <a:cs typeface="Arial" pitchFamily="34" charset="0"/>
              </a:rPr>
              <a:t> +370 5 248 7389</a:t>
            </a:r>
          </a:p>
          <a:p>
            <a:pPr algn="ctr" fontAlgn="auto">
              <a:spcBef>
                <a:spcPts val="0"/>
              </a:spcBef>
              <a:spcAft>
                <a:spcPts val="0"/>
              </a:spcAft>
              <a:defRPr/>
            </a:pPr>
            <a:r>
              <a:rPr lang="en-GB" sz="900" cap="all" noProof="0" dirty="0">
                <a:solidFill>
                  <a:srgbClr val="74A0CA"/>
                </a:solidFill>
                <a:latin typeface="Arial" pitchFamily="34" charset="0"/>
                <a:ea typeface="Arial"/>
                <a:cs typeface="Arial" pitchFamily="34" charset="0"/>
              </a:rPr>
              <a:t>VILNIUS@magnussonlaw.com</a:t>
            </a:r>
            <a:r>
              <a:rPr lang="en-GB" sz="900" noProof="0" dirty="0">
                <a:solidFill>
                  <a:srgbClr val="74A0CA"/>
                </a:solidFill>
                <a:latin typeface="Arial" pitchFamily="34" charset="0"/>
                <a:ea typeface="+mn-ea"/>
                <a:cs typeface="Arial" pitchFamily="34" charset="0"/>
              </a:rPr>
              <a:t>, WWW.MAGNUSSONLAW.COM</a:t>
            </a:r>
          </a:p>
          <a:p>
            <a:pPr algn="ctr" fontAlgn="auto">
              <a:spcBef>
                <a:spcPts val="0"/>
              </a:spcBef>
              <a:spcAft>
                <a:spcPts val="0"/>
              </a:spcAft>
              <a:defRPr/>
            </a:pPr>
            <a:endParaRPr lang="en-GB" sz="900" noProof="0" dirty="0">
              <a:solidFill>
                <a:srgbClr val="74A0CA"/>
              </a:solidFill>
              <a:latin typeface="Arial" pitchFamily="34" charset="0"/>
              <a:ea typeface="+mn-ea"/>
              <a:cs typeface="Arial" pitchFamily="34" charset="0"/>
            </a:endParaRPr>
          </a:p>
          <a:p>
            <a:pPr algn="ctr" fontAlgn="auto">
              <a:spcBef>
                <a:spcPts val="0"/>
              </a:spcBef>
              <a:spcAft>
                <a:spcPts val="0"/>
              </a:spcAft>
              <a:defRPr/>
            </a:pPr>
            <a:r>
              <a:rPr lang="en-GB" sz="900" noProof="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9" name="Obraz 8"/>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159804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st page - Warsaw">
    <p:spTree>
      <p:nvGrpSpPr>
        <p:cNvPr id="1" name=""/>
        <p:cNvGrpSpPr/>
        <p:nvPr/>
      </p:nvGrpSpPr>
      <p:grpSpPr>
        <a:xfrm>
          <a:off x="0" y="0"/>
          <a:ext cx="0" cy="0"/>
          <a:chOff x="0" y="0"/>
          <a:chExt cx="0" cy="0"/>
        </a:xfrm>
      </p:grpSpPr>
      <p:sp>
        <p:nvSpPr>
          <p:cNvPr id="12" name="Footer Placeholder 3"/>
          <p:cNvSpPr txBox="1">
            <a:spLocks/>
          </p:cNvSpPr>
          <p:nvPr userDrawn="1"/>
        </p:nvSpPr>
        <p:spPr>
          <a:xfrm>
            <a:off x="4119344" y="6483816"/>
            <a:ext cx="3962400" cy="313184"/>
          </a:xfrm>
          <a:prstGeom prst="rect">
            <a:avLst/>
          </a:prstGeom>
        </p:spPr>
        <p:txBody>
          <a:bodyPr vert="horz" lIns="91440" tIns="45720" rIns="91440" bIns="45720" rtlCol="0" anchor="ctr"/>
          <a:lstStyle>
            <a:defPPr>
              <a:defRPr lang="fi-FI"/>
            </a:defPPr>
            <a:lvl1pPr marL="0" algn="l" defTabSz="914400" rtl="0" eaLnBrk="1" latinLnBrk="0" hangingPunct="1">
              <a:defRPr sz="11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i="1" dirty="0">
                <a:latin typeface="Arial" pitchFamily="34" charset="0"/>
                <a:cs typeface="Arial" pitchFamily="34" charset="0"/>
              </a:rPr>
              <a:t>The</a:t>
            </a:r>
            <a:r>
              <a:rPr lang="en-US" sz="1100" i="1" baseline="0" dirty="0">
                <a:latin typeface="Arial" pitchFamily="34" charset="0"/>
                <a:cs typeface="Arial" pitchFamily="34" charset="0"/>
              </a:rPr>
              <a:t> </a:t>
            </a:r>
            <a:r>
              <a:rPr lang="en-US" sz="1100" i="1" dirty="0">
                <a:latin typeface="Arial" pitchFamily="34" charset="0"/>
                <a:cs typeface="Arial" pitchFamily="34" charset="0"/>
              </a:rPr>
              <a:t>Baltic Sea Region Law Firm</a:t>
            </a:r>
          </a:p>
        </p:txBody>
      </p:sp>
      <p:sp>
        <p:nvSpPr>
          <p:cNvPr id="7" name="Rectangle 6"/>
          <p:cNvSpPr/>
          <p:nvPr userDrawn="1"/>
        </p:nvSpPr>
        <p:spPr>
          <a:xfrm>
            <a:off x="0" y="6093301"/>
            <a:ext cx="12192000" cy="7801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fi-FI" sz="1800" dirty="0">
              <a:solidFill>
                <a:srgbClr val="74A0CA"/>
              </a:solidFill>
            </a:endParaRPr>
          </a:p>
        </p:txBody>
      </p:sp>
      <p:sp>
        <p:nvSpPr>
          <p:cNvPr id="9" name="Prostokąt 4"/>
          <p:cNvSpPr/>
          <p:nvPr userDrawn="1"/>
        </p:nvSpPr>
        <p:spPr>
          <a:xfrm>
            <a:off x="3055615" y="5179121"/>
            <a:ext cx="6080773" cy="923330"/>
          </a:xfrm>
          <a:prstGeom prst="rect">
            <a:avLst/>
          </a:prstGeom>
        </p:spPr>
        <p:txBody>
          <a:bodyPr wrap="square" anchor="ctr" anchorCtr="1">
            <a:spAutoFit/>
          </a:bodyPr>
          <a:lstStyle/>
          <a:p>
            <a:pPr algn="ctr" fontAlgn="auto">
              <a:spcBef>
                <a:spcPts val="0"/>
              </a:spcBef>
              <a:spcAft>
                <a:spcPts val="0"/>
              </a:spcAft>
              <a:defRPr/>
            </a:pPr>
            <a:r>
              <a:rPr lang="en-GB" sz="900" b="1" cap="all" noProof="0" dirty="0">
                <a:solidFill>
                  <a:srgbClr val="74A0CA"/>
                </a:solidFill>
                <a:latin typeface="Arial" pitchFamily="34" charset="0"/>
                <a:ea typeface="Arial"/>
                <a:cs typeface="Arial" pitchFamily="34" charset="0"/>
              </a:rPr>
              <a:t>MAGNUSSO</a:t>
            </a:r>
            <a:r>
              <a:rPr lang="pl-PL" sz="900" b="1" cap="all" noProof="0" dirty="0">
                <a:solidFill>
                  <a:srgbClr val="74A0CA"/>
                </a:solidFill>
                <a:latin typeface="Arial" pitchFamily="34" charset="0"/>
                <a:ea typeface="Arial"/>
                <a:cs typeface="Arial" pitchFamily="34" charset="0"/>
              </a:rPr>
              <a:t>N</a:t>
            </a:r>
            <a:br>
              <a:rPr lang="en-GB" sz="900" cap="all" noProof="0" dirty="0">
                <a:solidFill>
                  <a:srgbClr val="74A0CA"/>
                </a:solidFill>
                <a:latin typeface="Arial" pitchFamily="34" charset="0"/>
                <a:ea typeface="Arial"/>
                <a:cs typeface="Arial" pitchFamily="34" charset="0"/>
              </a:rPr>
            </a:br>
            <a:r>
              <a:rPr lang="en-GB" sz="900" cap="all" noProof="0" dirty="0">
                <a:solidFill>
                  <a:srgbClr val="74A0CA"/>
                </a:solidFill>
                <a:latin typeface="Arial" pitchFamily="34" charset="0"/>
                <a:ea typeface="Arial"/>
                <a:cs typeface="Arial" pitchFamily="34" charset="0"/>
              </a:rPr>
              <a:t>UL. </a:t>
            </a:r>
            <a:r>
              <a:rPr lang="pl-PL" sz="900" cap="all" noProof="0" dirty="0">
                <a:solidFill>
                  <a:srgbClr val="74A0CA"/>
                </a:solidFill>
                <a:latin typeface="Arial" pitchFamily="34" charset="0"/>
                <a:ea typeface="Arial"/>
                <a:cs typeface="Arial" pitchFamily="34" charset="0"/>
              </a:rPr>
              <a:t>BIELAŃSKA</a:t>
            </a:r>
            <a:r>
              <a:rPr lang="pl-PL" sz="900" cap="all" baseline="0" noProof="0" dirty="0">
                <a:solidFill>
                  <a:srgbClr val="74A0CA"/>
                </a:solidFill>
                <a:latin typeface="Arial" pitchFamily="34" charset="0"/>
                <a:ea typeface="Arial"/>
                <a:cs typeface="Arial" pitchFamily="34" charset="0"/>
              </a:rPr>
              <a:t> 12</a:t>
            </a:r>
            <a:r>
              <a:rPr lang="en-GB" sz="900" cap="all" noProof="0" dirty="0">
                <a:solidFill>
                  <a:srgbClr val="74A0CA"/>
                </a:solidFill>
                <a:latin typeface="Arial" pitchFamily="34" charset="0"/>
                <a:ea typeface="Arial"/>
                <a:cs typeface="Arial" pitchFamily="34" charset="0"/>
              </a:rPr>
              <a:t>, PL-00-</a:t>
            </a:r>
            <a:r>
              <a:rPr lang="pl-PL" sz="900" cap="all" noProof="0" dirty="0">
                <a:solidFill>
                  <a:srgbClr val="74A0CA"/>
                </a:solidFill>
                <a:latin typeface="Arial" pitchFamily="34" charset="0"/>
                <a:ea typeface="Arial"/>
                <a:cs typeface="Arial" pitchFamily="34" charset="0"/>
              </a:rPr>
              <a:t>085</a:t>
            </a:r>
            <a:r>
              <a:rPr lang="en-GB" sz="900" cap="all" noProof="0" dirty="0">
                <a:solidFill>
                  <a:srgbClr val="74A0CA"/>
                </a:solidFill>
                <a:latin typeface="Arial" pitchFamily="34" charset="0"/>
                <a:ea typeface="Arial"/>
                <a:cs typeface="Arial" pitchFamily="34" charset="0"/>
              </a:rPr>
              <a:t>, WARSZAWA, POLAND</a:t>
            </a:r>
          </a:p>
          <a:p>
            <a:pPr algn="ctr" fontAlgn="auto">
              <a:spcBef>
                <a:spcPts val="0"/>
              </a:spcBef>
              <a:spcAft>
                <a:spcPts val="0"/>
              </a:spcAft>
              <a:defRPr/>
            </a:pPr>
            <a:r>
              <a:rPr lang="pl-PL" sz="900" cap="all" noProof="0" dirty="0">
                <a:solidFill>
                  <a:srgbClr val="74A0CA"/>
                </a:solidFill>
                <a:latin typeface="Arial" pitchFamily="34" charset="0"/>
                <a:ea typeface="Arial"/>
                <a:cs typeface="Arial" pitchFamily="34" charset="0"/>
              </a:rPr>
              <a:t>T</a:t>
            </a:r>
            <a:r>
              <a:rPr lang="en-GB" sz="900" cap="all" noProof="0" dirty="0">
                <a:solidFill>
                  <a:srgbClr val="74A0CA"/>
                </a:solidFill>
                <a:latin typeface="Arial" pitchFamily="34" charset="0"/>
                <a:ea typeface="Arial"/>
                <a:cs typeface="Arial" pitchFamily="34" charset="0"/>
              </a:rPr>
              <a:t>: +48 22 257 83 00, F: +48 22 257 83 0</a:t>
            </a:r>
            <a:r>
              <a:rPr lang="pl-PL" sz="900" cap="all" noProof="0" dirty="0">
                <a:solidFill>
                  <a:srgbClr val="74A0CA"/>
                </a:solidFill>
                <a:latin typeface="Arial" pitchFamily="34" charset="0"/>
                <a:ea typeface="Arial"/>
                <a:cs typeface="Arial" pitchFamily="34" charset="0"/>
              </a:rPr>
              <a:t>1</a:t>
            </a:r>
            <a:endParaRPr lang="en-GB" sz="900" cap="all" noProof="0" dirty="0">
              <a:solidFill>
                <a:srgbClr val="74A0CA"/>
              </a:solidFill>
              <a:latin typeface="Arial" pitchFamily="34" charset="0"/>
              <a:ea typeface="Arial"/>
              <a:cs typeface="Arial" pitchFamily="34" charset="0"/>
            </a:endParaRPr>
          </a:p>
          <a:p>
            <a:pPr algn="ctr" fontAlgn="auto">
              <a:spcBef>
                <a:spcPts val="0"/>
              </a:spcBef>
              <a:spcAft>
                <a:spcPts val="0"/>
              </a:spcAft>
              <a:defRPr/>
            </a:pPr>
            <a:r>
              <a:rPr lang="en-GB" sz="900" cap="all" noProof="0" dirty="0">
                <a:solidFill>
                  <a:srgbClr val="74A0CA"/>
                </a:solidFill>
                <a:latin typeface="Arial" pitchFamily="34" charset="0"/>
                <a:ea typeface="Arial"/>
                <a:cs typeface="Arial" pitchFamily="34" charset="0"/>
              </a:rPr>
              <a:t>WARSAW</a:t>
            </a:r>
            <a:r>
              <a:rPr lang="en-GB" sz="900" noProof="0" dirty="0">
                <a:solidFill>
                  <a:srgbClr val="74A0CA"/>
                </a:solidFill>
                <a:latin typeface="Arial" pitchFamily="34" charset="0"/>
                <a:ea typeface="+mn-ea"/>
                <a:cs typeface="Arial" pitchFamily="34" charset="0"/>
              </a:rPr>
              <a:t>@MAGNUSSONLAW.COM, WWW.MAGNUSSONLAW.COM</a:t>
            </a:r>
          </a:p>
          <a:p>
            <a:pPr algn="ctr" fontAlgn="auto">
              <a:spcBef>
                <a:spcPts val="0"/>
              </a:spcBef>
              <a:spcAft>
                <a:spcPts val="0"/>
              </a:spcAft>
              <a:defRPr/>
            </a:pPr>
            <a:endParaRPr lang="en-GB" sz="900" noProof="0" dirty="0">
              <a:solidFill>
                <a:srgbClr val="74A0CA"/>
              </a:solidFill>
              <a:latin typeface="Arial" pitchFamily="34" charset="0"/>
              <a:ea typeface="+mn-ea"/>
              <a:cs typeface="Arial" pitchFamily="34" charset="0"/>
            </a:endParaRPr>
          </a:p>
          <a:p>
            <a:pPr algn="ctr" fontAlgn="auto">
              <a:spcBef>
                <a:spcPts val="0"/>
              </a:spcBef>
              <a:spcAft>
                <a:spcPts val="0"/>
              </a:spcAft>
              <a:defRPr/>
            </a:pPr>
            <a:r>
              <a:rPr lang="pl-PL" sz="900" dirty="0">
                <a:solidFill>
                  <a:srgbClr val="74A0CA"/>
                </a:solidFill>
                <a:latin typeface="Arial" pitchFamily="34" charset="0"/>
                <a:ea typeface="ＭＳ Ｐゴシック" pitchFamily="84" charset="-128"/>
                <a:cs typeface="Arial" pitchFamily="34" charset="0"/>
              </a:rPr>
              <a:t>MAGNUSSON – THE BALTIC SEA REGION LAW FIRM</a:t>
            </a:r>
          </a:p>
        </p:txBody>
      </p:sp>
      <p:pic>
        <p:nvPicPr>
          <p:cNvPr id="6" name="Obraz 5"/>
          <p:cNvPicPr>
            <a:picLocks noChangeAspect="1"/>
          </p:cNvPicPr>
          <p:nvPr userDrawn="1"/>
        </p:nvPicPr>
        <p:blipFill>
          <a:blip r:embed="rId2"/>
          <a:stretch>
            <a:fillRect/>
          </a:stretch>
        </p:blipFill>
        <p:spPr>
          <a:xfrm>
            <a:off x="5022506" y="980728"/>
            <a:ext cx="2146987" cy="1296144"/>
          </a:xfrm>
          <a:prstGeom prst="rect">
            <a:avLst/>
          </a:prstGeom>
        </p:spPr>
      </p:pic>
    </p:spTree>
    <p:extLst>
      <p:ext uri="{BB962C8B-B14F-4D97-AF65-F5344CB8AC3E}">
        <p14:creationId xmlns:p14="http://schemas.microsoft.com/office/powerpoint/2010/main" val="1519947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alf blank">
    <p:spTree>
      <p:nvGrpSpPr>
        <p:cNvPr id="1" name=""/>
        <p:cNvGrpSpPr/>
        <p:nvPr/>
      </p:nvGrpSpPr>
      <p:grpSpPr>
        <a:xfrm>
          <a:off x="0" y="0"/>
          <a:ext cx="0" cy="0"/>
          <a:chOff x="0" y="0"/>
          <a:chExt cx="0" cy="0"/>
        </a:xfrm>
      </p:grpSpPr>
      <p:sp>
        <p:nvSpPr>
          <p:cNvPr id="6" name="Text Placeholder 4"/>
          <p:cNvSpPr>
            <a:spLocks noGrp="1"/>
          </p:cNvSpPr>
          <p:nvPr>
            <p:ph type="body" sz="quarter" idx="13"/>
          </p:nvPr>
        </p:nvSpPr>
        <p:spPr>
          <a:xfrm>
            <a:off x="719403" y="1196752"/>
            <a:ext cx="10945216" cy="2376264"/>
          </a:xfrm>
        </p:spPr>
        <p:txBody>
          <a:bodyPr/>
          <a:lstStyle/>
          <a:p>
            <a:pPr lvl="0"/>
            <a:r>
              <a:rPr lang="en-US" noProof="0"/>
              <a:t>Click to edit Master text styles</a:t>
            </a:r>
          </a:p>
        </p:txBody>
      </p:sp>
      <p:sp>
        <p:nvSpPr>
          <p:cNvPr id="8" name="Tytuł 3"/>
          <p:cNvSpPr>
            <a:spLocks noGrp="1"/>
          </p:cNvSpPr>
          <p:nvPr>
            <p:ph type="title"/>
          </p:nvPr>
        </p:nvSpPr>
        <p:spPr>
          <a:xfrm>
            <a:off x="719901" y="361019"/>
            <a:ext cx="8406379" cy="560406"/>
          </a:xfrm>
        </p:spPr>
        <p:txBody>
          <a:bodyPr/>
          <a:lstStyle/>
          <a:p>
            <a:r>
              <a:rPr lang="en-US"/>
              <a:t>Click to edit Master title style</a:t>
            </a:r>
            <a:endParaRPr lang="en-GB" dirty="0"/>
          </a:p>
        </p:txBody>
      </p:sp>
      <p:sp>
        <p:nvSpPr>
          <p:cNvPr id="2" name="Date Placeholder 1"/>
          <p:cNvSpPr>
            <a:spLocks noGrp="1"/>
          </p:cNvSpPr>
          <p:nvPr>
            <p:ph type="dt" sz="half" idx="14"/>
          </p:nvPr>
        </p:nvSpPr>
        <p:spPr/>
        <p:txBody>
          <a:bodyPr/>
          <a:lstStyle/>
          <a:p>
            <a:fld id="{3E62B7A4-1D98-4C10-A1C5-3E1C5F5AF85E}" type="datetime1">
              <a:rPr lang="en-GB" smtClean="0"/>
              <a:t>23/03/2018</a:t>
            </a:fld>
            <a:endParaRPr lang="en-GB" dirty="0"/>
          </a:p>
        </p:txBody>
      </p:sp>
      <p:sp>
        <p:nvSpPr>
          <p:cNvPr id="5" name="Footer Placeholder 4"/>
          <p:cNvSpPr>
            <a:spLocks noGrp="1"/>
          </p:cNvSpPr>
          <p:nvPr>
            <p:ph type="ftr" sz="quarter" idx="15"/>
          </p:nvPr>
        </p:nvSpPr>
        <p:spPr/>
        <p:txBody>
          <a:bodyPr/>
          <a:lstStyle>
            <a:lvl1pPr>
              <a:defRPr b="0" i="0"/>
            </a:lvl1pPr>
          </a:lstStyle>
          <a:p>
            <a:r>
              <a:rPr lang="en-GB" dirty="0"/>
              <a:t>The Baltic Sea Region Law Firm</a:t>
            </a:r>
          </a:p>
        </p:txBody>
      </p:sp>
      <p:sp>
        <p:nvSpPr>
          <p:cNvPr id="10" name="Slide Number Placeholder 9"/>
          <p:cNvSpPr>
            <a:spLocks noGrp="1"/>
          </p:cNvSpPr>
          <p:nvPr>
            <p:ph type="sldNum" sz="quarter" idx="16"/>
          </p:nvPr>
        </p:nvSpPr>
        <p:spPr/>
        <p:txBody>
          <a:bodyPr/>
          <a:lstStyle/>
          <a:p>
            <a:fld id="{2125282A-C7C8-4CC4-A08B-F0402B3A5E70}" type="slidenum">
              <a:rPr lang="en-GB" smtClean="0"/>
              <a:pPr/>
              <a:t>‹#›</a:t>
            </a:fld>
            <a:endParaRPr lang="en-GB" dirty="0"/>
          </a:p>
        </p:txBody>
      </p:sp>
      <p:pic>
        <p:nvPicPr>
          <p:cNvPr id="9" name="Obraz 8"/>
          <p:cNvPicPr>
            <a:picLocks noChangeAspect="1"/>
          </p:cNvPicPr>
          <p:nvPr userDrawn="1"/>
        </p:nvPicPr>
        <p:blipFill>
          <a:blip r:embed="rId2"/>
          <a:stretch>
            <a:fillRect/>
          </a:stretch>
        </p:blipFill>
        <p:spPr>
          <a:xfrm>
            <a:off x="10344472" y="57738"/>
            <a:ext cx="1522512" cy="919146"/>
          </a:xfrm>
          <a:prstGeom prst="rect">
            <a:avLst/>
          </a:prstGeom>
        </p:spPr>
      </p:pic>
    </p:spTree>
    <p:extLst>
      <p:ext uri="{BB962C8B-B14F-4D97-AF65-F5344CB8AC3E}">
        <p14:creationId xmlns:p14="http://schemas.microsoft.com/office/powerpoint/2010/main" val="142474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719404" y="1196752"/>
            <a:ext cx="5381141" cy="4968552"/>
          </a:xfrm>
        </p:spPr>
        <p:txBody>
          <a:bodyPr/>
          <a:lstStyle/>
          <a:p>
            <a:pPr lvl="0"/>
            <a:r>
              <a:rPr lang="en-US" noProof="0"/>
              <a:t>Click to edit Master text styles</a:t>
            </a:r>
          </a:p>
        </p:txBody>
      </p:sp>
      <p:sp>
        <p:nvSpPr>
          <p:cNvPr id="9" name="Text Placeholder 4"/>
          <p:cNvSpPr>
            <a:spLocks noGrp="1"/>
          </p:cNvSpPr>
          <p:nvPr>
            <p:ph type="body" sz="quarter" idx="11"/>
          </p:nvPr>
        </p:nvSpPr>
        <p:spPr>
          <a:xfrm>
            <a:off x="6288024" y="1196752"/>
            <a:ext cx="5381141" cy="4968552"/>
          </a:xfrm>
        </p:spPr>
        <p:txBody>
          <a:bodyPr/>
          <a:lstStyle/>
          <a:p>
            <a:pPr lvl="0"/>
            <a:r>
              <a:rPr lang="en-US" noProof="0"/>
              <a:t>Click to edit Master text styles</a:t>
            </a:r>
          </a:p>
        </p:txBody>
      </p:sp>
      <p:sp>
        <p:nvSpPr>
          <p:cNvPr id="17" name="Tytuł 3"/>
          <p:cNvSpPr>
            <a:spLocks noGrp="1"/>
          </p:cNvSpPr>
          <p:nvPr>
            <p:ph type="title"/>
          </p:nvPr>
        </p:nvSpPr>
        <p:spPr>
          <a:xfrm>
            <a:off x="719405" y="361019"/>
            <a:ext cx="8406379" cy="560406"/>
          </a:xfrm>
        </p:spPr>
        <p:txBody>
          <a:bodyPr/>
          <a:lstStyle/>
          <a:p>
            <a:r>
              <a:rPr lang="en-US"/>
              <a:t>Click to edit Master title style</a:t>
            </a:r>
            <a:endParaRPr lang="en-GB" dirty="0"/>
          </a:p>
        </p:txBody>
      </p:sp>
      <p:sp>
        <p:nvSpPr>
          <p:cNvPr id="2" name="Date Placeholder 1"/>
          <p:cNvSpPr>
            <a:spLocks noGrp="1"/>
          </p:cNvSpPr>
          <p:nvPr>
            <p:ph type="dt" sz="half" idx="12"/>
          </p:nvPr>
        </p:nvSpPr>
        <p:spPr/>
        <p:txBody>
          <a:bodyPr/>
          <a:lstStyle/>
          <a:p>
            <a:fld id="{D5D9DEE2-E0A2-40E0-AFFD-3CB5E4D36130}" type="datetime1">
              <a:rPr lang="en-GB" smtClean="0"/>
              <a:t>23/03/2018</a:t>
            </a:fld>
            <a:endParaRPr lang="en-GB" dirty="0"/>
          </a:p>
        </p:txBody>
      </p:sp>
      <p:sp>
        <p:nvSpPr>
          <p:cNvPr id="3" name="Footer Placeholder 2"/>
          <p:cNvSpPr>
            <a:spLocks noGrp="1"/>
          </p:cNvSpPr>
          <p:nvPr>
            <p:ph type="ftr" sz="quarter" idx="13"/>
          </p:nvPr>
        </p:nvSpPr>
        <p:spPr/>
        <p:txBody>
          <a:bodyPr/>
          <a:lstStyle>
            <a:lvl1pPr>
              <a:defRPr i="0"/>
            </a:lvl1pPr>
          </a:lstStyle>
          <a:p>
            <a:r>
              <a:rPr lang="en-GB" dirty="0"/>
              <a:t>The Baltic Sea Region Law Firm</a:t>
            </a:r>
          </a:p>
        </p:txBody>
      </p:sp>
      <p:sp>
        <p:nvSpPr>
          <p:cNvPr id="4" name="Slide Number Placeholder 3"/>
          <p:cNvSpPr>
            <a:spLocks noGrp="1"/>
          </p:cNvSpPr>
          <p:nvPr>
            <p:ph type="sldNum" sz="quarter" idx="14"/>
          </p:nvPr>
        </p:nvSpPr>
        <p:spPr/>
        <p:txBody>
          <a:bodyPr/>
          <a:lstStyle/>
          <a:p>
            <a:fld id="{2125282A-C7C8-4CC4-A08B-F0402B3A5E70}" type="slidenum">
              <a:rPr lang="en-GB" smtClean="0"/>
              <a:pPr/>
              <a:t>‹#›</a:t>
            </a:fld>
            <a:endParaRPr lang="en-GB" dirty="0"/>
          </a:p>
        </p:txBody>
      </p:sp>
      <p:pic>
        <p:nvPicPr>
          <p:cNvPr id="10" name="Obraz 9"/>
          <p:cNvPicPr>
            <a:picLocks noChangeAspect="1"/>
          </p:cNvPicPr>
          <p:nvPr userDrawn="1"/>
        </p:nvPicPr>
        <p:blipFill>
          <a:blip r:embed="rId2"/>
          <a:stretch>
            <a:fillRect/>
          </a:stretch>
        </p:blipFill>
        <p:spPr>
          <a:xfrm>
            <a:off x="10344472" y="57738"/>
            <a:ext cx="1522512" cy="919146"/>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ight Aligned">
    <p:spTree>
      <p:nvGrpSpPr>
        <p:cNvPr id="1" name=""/>
        <p:cNvGrpSpPr/>
        <p:nvPr/>
      </p:nvGrpSpPr>
      <p:grpSpPr>
        <a:xfrm>
          <a:off x="0" y="0"/>
          <a:ext cx="0" cy="0"/>
          <a:chOff x="0" y="0"/>
          <a:chExt cx="0" cy="0"/>
        </a:xfrm>
      </p:grpSpPr>
      <p:sp>
        <p:nvSpPr>
          <p:cNvPr id="7" name="Text Placeholder 4"/>
          <p:cNvSpPr>
            <a:spLocks noGrp="1"/>
          </p:cNvSpPr>
          <p:nvPr>
            <p:ph type="body" sz="quarter" idx="10"/>
          </p:nvPr>
        </p:nvSpPr>
        <p:spPr>
          <a:xfrm>
            <a:off x="4463819" y="1196752"/>
            <a:ext cx="7200800" cy="4968552"/>
          </a:xfrm>
        </p:spPr>
        <p:txBody>
          <a:bodyPr/>
          <a:lstStyle/>
          <a:p>
            <a:pPr lvl="0"/>
            <a:r>
              <a:rPr lang="en-US" noProof="0"/>
              <a:t>Click to edit Master text styles</a:t>
            </a:r>
          </a:p>
        </p:txBody>
      </p:sp>
      <p:sp>
        <p:nvSpPr>
          <p:cNvPr id="16" name="Tytuł 3"/>
          <p:cNvSpPr>
            <a:spLocks noGrp="1"/>
          </p:cNvSpPr>
          <p:nvPr>
            <p:ph type="title"/>
          </p:nvPr>
        </p:nvSpPr>
        <p:spPr>
          <a:xfrm>
            <a:off x="719405" y="361019"/>
            <a:ext cx="8406379" cy="560406"/>
          </a:xfrm>
        </p:spPr>
        <p:txBody>
          <a:bodyPr/>
          <a:lstStyle/>
          <a:p>
            <a:r>
              <a:rPr lang="en-US"/>
              <a:t>Click to edit Master title style</a:t>
            </a:r>
            <a:endParaRPr lang="en-GB" dirty="0"/>
          </a:p>
        </p:txBody>
      </p:sp>
      <p:sp>
        <p:nvSpPr>
          <p:cNvPr id="2" name="Date Placeholder 1"/>
          <p:cNvSpPr>
            <a:spLocks noGrp="1"/>
          </p:cNvSpPr>
          <p:nvPr>
            <p:ph type="dt" sz="half" idx="11"/>
          </p:nvPr>
        </p:nvSpPr>
        <p:spPr/>
        <p:txBody>
          <a:bodyPr/>
          <a:lstStyle/>
          <a:p>
            <a:fld id="{646E4C80-B11F-40A4-A50A-5CEEAF5BCA73}" type="datetime1">
              <a:rPr lang="en-GB" smtClean="0"/>
              <a:t>23/03/2018</a:t>
            </a:fld>
            <a:endParaRPr lang="en-GB" dirty="0"/>
          </a:p>
        </p:txBody>
      </p:sp>
      <p:sp>
        <p:nvSpPr>
          <p:cNvPr id="3" name="Footer Placeholder 2"/>
          <p:cNvSpPr>
            <a:spLocks noGrp="1"/>
          </p:cNvSpPr>
          <p:nvPr>
            <p:ph type="ftr" sz="quarter" idx="12"/>
          </p:nvPr>
        </p:nvSpPr>
        <p:spPr/>
        <p:txBody>
          <a:bodyPr/>
          <a:lstStyle>
            <a:lvl1pPr>
              <a:defRPr b="0" i="0"/>
            </a:lvl1pPr>
          </a:lstStyle>
          <a:p>
            <a:r>
              <a:rPr lang="en-GB" dirty="0"/>
              <a:t>The Baltic Sea Region Law Firm</a:t>
            </a:r>
          </a:p>
        </p:txBody>
      </p:sp>
      <p:sp>
        <p:nvSpPr>
          <p:cNvPr id="4" name="Slide Number Placeholder 3"/>
          <p:cNvSpPr>
            <a:spLocks noGrp="1"/>
          </p:cNvSpPr>
          <p:nvPr>
            <p:ph type="sldNum" sz="quarter" idx="13"/>
          </p:nvPr>
        </p:nvSpPr>
        <p:spPr/>
        <p:txBody>
          <a:bodyPr/>
          <a:lstStyle/>
          <a:p>
            <a:fld id="{2125282A-C7C8-4CC4-A08B-F0402B3A5E70}" type="slidenum">
              <a:rPr lang="en-GB" smtClean="0"/>
              <a:pPr/>
              <a:t>‹#›</a:t>
            </a:fld>
            <a:endParaRPr lang="en-GB" dirty="0"/>
          </a:p>
        </p:txBody>
      </p:sp>
      <p:pic>
        <p:nvPicPr>
          <p:cNvPr id="8" name="Obraz 7"/>
          <p:cNvPicPr>
            <a:picLocks noChangeAspect="1"/>
          </p:cNvPicPr>
          <p:nvPr userDrawn="1"/>
        </p:nvPicPr>
        <p:blipFill>
          <a:blip r:embed="rId2"/>
          <a:stretch>
            <a:fillRect/>
          </a:stretch>
        </p:blipFill>
        <p:spPr>
          <a:xfrm>
            <a:off x="10344472" y="57738"/>
            <a:ext cx="1522512" cy="919146"/>
          </a:xfrm>
          <a:prstGeom prst="rect">
            <a:avLst/>
          </a:prstGeom>
        </p:spPr>
      </p:pic>
    </p:spTree>
    <p:extLst>
      <p:ext uri="{BB962C8B-B14F-4D97-AF65-F5344CB8AC3E}">
        <p14:creationId xmlns:p14="http://schemas.microsoft.com/office/powerpoint/2010/main" val="254364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Aligned">
    <p:spTree>
      <p:nvGrpSpPr>
        <p:cNvPr id="1" name=""/>
        <p:cNvGrpSpPr/>
        <p:nvPr/>
      </p:nvGrpSpPr>
      <p:grpSpPr>
        <a:xfrm>
          <a:off x="0" y="0"/>
          <a:ext cx="0" cy="0"/>
          <a:chOff x="0" y="0"/>
          <a:chExt cx="0" cy="0"/>
        </a:xfrm>
      </p:grpSpPr>
      <p:sp>
        <p:nvSpPr>
          <p:cNvPr id="7" name="Text Placeholder 4"/>
          <p:cNvSpPr>
            <a:spLocks noGrp="1"/>
          </p:cNvSpPr>
          <p:nvPr>
            <p:ph type="body" sz="quarter" idx="10"/>
          </p:nvPr>
        </p:nvSpPr>
        <p:spPr>
          <a:xfrm>
            <a:off x="719406" y="1196568"/>
            <a:ext cx="7872873" cy="4968552"/>
          </a:xfrm>
        </p:spPr>
        <p:txBody>
          <a:bodyPr/>
          <a:lstStyle/>
          <a:p>
            <a:pPr lvl="0"/>
            <a:r>
              <a:rPr lang="en-US" noProof="0"/>
              <a:t>Click to edit Master text styles</a:t>
            </a:r>
          </a:p>
        </p:txBody>
      </p:sp>
      <p:sp>
        <p:nvSpPr>
          <p:cNvPr id="29" name="Tytuł 3"/>
          <p:cNvSpPr>
            <a:spLocks noGrp="1"/>
          </p:cNvSpPr>
          <p:nvPr>
            <p:ph type="title"/>
          </p:nvPr>
        </p:nvSpPr>
        <p:spPr>
          <a:xfrm>
            <a:off x="719405" y="361019"/>
            <a:ext cx="8406379" cy="560406"/>
          </a:xfrm>
        </p:spPr>
        <p:txBody>
          <a:bodyPr>
            <a:normAutofit/>
          </a:bodyPr>
          <a:lstStyle/>
          <a:p>
            <a:r>
              <a:rPr lang="en-US"/>
              <a:t>Click to edit Master title style</a:t>
            </a:r>
            <a:endParaRPr lang="en-GB" dirty="0"/>
          </a:p>
        </p:txBody>
      </p:sp>
      <p:sp>
        <p:nvSpPr>
          <p:cNvPr id="2" name="Date Placeholder 1"/>
          <p:cNvSpPr>
            <a:spLocks noGrp="1"/>
          </p:cNvSpPr>
          <p:nvPr>
            <p:ph type="dt" sz="half" idx="11"/>
          </p:nvPr>
        </p:nvSpPr>
        <p:spPr/>
        <p:txBody>
          <a:bodyPr/>
          <a:lstStyle/>
          <a:p>
            <a:fld id="{68488F82-745D-4EC0-94C4-0484A18C97C1}" type="datetime1">
              <a:rPr lang="en-GB" smtClean="0"/>
              <a:t>23/03/2018</a:t>
            </a:fld>
            <a:endParaRPr lang="en-GB" dirty="0"/>
          </a:p>
        </p:txBody>
      </p:sp>
      <p:sp>
        <p:nvSpPr>
          <p:cNvPr id="3" name="Footer Placeholder 2"/>
          <p:cNvSpPr>
            <a:spLocks noGrp="1"/>
          </p:cNvSpPr>
          <p:nvPr>
            <p:ph type="ftr" sz="quarter" idx="12"/>
          </p:nvPr>
        </p:nvSpPr>
        <p:spPr/>
        <p:txBody>
          <a:bodyPr/>
          <a:lstStyle>
            <a:lvl1pPr>
              <a:defRPr b="0" i="0"/>
            </a:lvl1pPr>
          </a:lstStyle>
          <a:p>
            <a:r>
              <a:rPr lang="en-GB" dirty="0"/>
              <a:t>The Baltic Sea Region Law Firm</a:t>
            </a:r>
          </a:p>
        </p:txBody>
      </p:sp>
      <p:sp>
        <p:nvSpPr>
          <p:cNvPr id="4" name="Slide Number Placeholder 3"/>
          <p:cNvSpPr>
            <a:spLocks noGrp="1"/>
          </p:cNvSpPr>
          <p:nvPr>
            <p:ph type="sldNum" sz="quarter" idx="13"/>
          </p:nvPr>
        </p:nvSpPr>
        <p:spPr/>
        <p:txBody>
          <a:bodyPr/>
          <a:lstStyle/>
          <a:p>
            <a:fld id="{2125282A-C7C8-4CC4-A08B-F0402B3A5E70}" type="slidenum">
              <a:rPr lang="en-GB" smtClean="0"/>
              <a:pPr/>
              <a:t>‹#›</a:t>
            </a:fld>
            <a:endParaRPr lang="en-GB" dirty="0"/>
          </a:p>
        </p:txBody>
      </p:sp>
      <p:pic>
        <p:nvPicPr>
          <p:cNvPr id="8" name="Obraz 7"/>
          <p:cNvPicPr>
            <a:picLocks noChangeAspect="1"/>
          </p:cNvPicPr>
          <p:nvPr userDrawn="1"/>
        </p:nvPicPr>
        <p:blipFill>
          <a:blip r:embed="rId2"/>
          <a:stretch>
            <a:fillRect/>
          </a:stretch>
        </p:blipFill>
        <p:spPr>
          <a:xfrm>
            <a:off x="10344472" y="57738"/>
            <a:ext cx="1522512" cy="919146"/>
          </a:xfrm>
          <a:prstGeom prst="rect">
            <a:avLst/>
          </a:prstGeom>
        </p:spPr>
      </p:pic>
    </p:spTree>
    <p:extLst>
      <p:ext uri="{BB962C8B-B14F-4D97-AF65-F5344CB8AC3E}">
        <p14:creationId xmlns:p14="http://schemas.microsoft.com/office/powerpoint/2010/main" val="2812685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3431704" y="2780928"/>
            <a:ext cx="6609059" cy="1512168"/>
          </a:xfrm>
        </p:spPr>
        <p:txBody>
          <a:bodyPr>
            <a:normAutofit/>
          </a:bodyPr>
          <a:lstStyle>
            <a:lvl1pPr marL="0" indent="0">
              <a:buSzPct val="120000"/>
              <a:buFontTx/>
              <a:buNone/>
              <a:defRPr sz="1600" baseline="0">
                <a:solidFill>
                  <a:schemeClr val="tx1">
                    <a:lumMod val="75000"/>
                    <a:lumOff val="25000"/>
                  </a:schemeClr>
                </a:solidFill>
              </a:defRPr>
            </a:lvl1pPr>
            <a:lvl2pPr>
              <a:lnSpc>
                <a:spcPct val="110000"/>
              </a:lnSpc>
              <a:defRPr/>
            </a:lvl2pPr>
          </a:lstStyle>
          <a:p>
            <a:pPr lvl="0"/>
            <a:r>
              <a:rPr lang="en-US" noProof="0"/>
              <a:t>Click to edit Master text styles</a:t>
            </a:r>
          </a:p>
        </p:txBody>
      </p:sp>
      <p:sp>
        <p:nvSpPr>
          <p:cNvPr id="15" name="Tytuł 3"/>
          <p:cNvSpPr>
            <a:spLocks noGrp="1"/>
          </p:cNvSpPr>
          <p:nvPr>
            <p:ph type="title"/>
          </p:nvPr>
        </p:nvSpPr>
        <p:spPr>
          <a:xfrm>
            <a:off x="719405" y="361019"/>
            <a:ext cx="8406379" cy="560406"/>
          </a:xfrm>
        </p:spPr>
        <p:txBody>
          <a:bodyPr>
            <a:normAutofit/>
          </a:bodyPr>
          <a:lstStyle/>
          <a:p>
            <a:r>
              <a:rPr lang="en-US"/>
              <a:t>Click to edit Master title style</a:t>
            </a:r>
            <a:endParaRPr lang="en-GB" dirty="0"/>
          </a:p>
        </p:txBody>
      </p:sp>
      <p:sp>
        <p:nvSpPr>
          <p:cNvPr id="2" name="Date Placeholder 1"/>
          <p:cNvSpPr>
            <a:spLocks noGrp="1"/>
          </p:cNvSpPr>
          <p:nvPr>
            <p:ph type="dt" sz="half" idx="13"/>
          </p:nvPr>
        </p:nvSpPr>
        <p:spPr/>
        <p:txBody>
          <a:bodyPr/>
          <a:lstStyle/>
          <a:p>
            <a:fld id="{22A2A255-C50F-4956-9F9F-FF85BCE7EED4}" type="datetime1">
              <a:rPr lang="en-GB" smtClean="0"/>
              <a:t>23/03/2018</a:t>
            </a:fld>
            <a:endParaRPr lang="en-GB" dirty="0"/>
          </a:p>
        </p:txBody>
      </p:sp>
      <p:sp>
        <p:nvSpPr>
          <p:cNvPr id="3" name="Footer Placeholder 2"/>
          <p:cNvSpPr>
            <a:spLocks noGrp="1"/>
          </p:cNvSpPr>
          <p:nvPr>
            <p:ph type="ftr" sz="quarter" idx="14"/>
          </p:nvPr>
        </p:nvSpPr>
        <p:spPr/>
        <p:txBody>
          <a:bodyPr/>
          <a:lstStyle>
            <a:lvl1pPr>
              <a:defRPr b="0" i="0"/>
            </a:lvl1pPr>
          </a:lstStyle>
          <a:p>
            <a:r>
              <a:rPr lang="en-GB" dirty="0"/>
              <a:t>The Baltic Sea Region Law Firm</a:t>
            </a:r>
          </a:p>
        </p:txBody>
      </p:sp>
      <p:sp>
        <p:nvSpPr>
          <p:cNvPr id="5" name="Slide Number Placeholder 4"/>
          <p:cNvSpPr>
            <a:spLocks noGrp="1"/>
          </p:cNvSpPr>
          <p:nvPr>
            <p:ph type="sldNum" sz="quarter" idx="15"/>
          </p:nvPr>
        </p:nvSpPr>
        <p:spPr/>
        <p:txBody>
          <a:bodyPr/>
          <a:lstStyle/>
          <a:p>
            <a:fld id="{2125282A-C7C8-4CC4-A08B-F0402B3A5E70}" type="slidenum">
              <a:rPr lang="en-GB" smtClean="0"/>
              <a:pPr/>
              <a:t>‹#›</a:t>
            </a:fld>
            <a:endParaRPr lang="en-GB" dirty="0"/>
          </a:p>
        </p:txBody>
      </p:sp>
      <p:pic>
        <p:nvPicPr>
          <p:cNvPr id="9" name="Obraz 8"/>
          <p:cNvPicPr>
            <a:picLocks noChangeAspect="1"/>
          </p:cNvPicPr>
          <p:nvPr userDrawn="1"/>
        </p:nvPicPr>
        <p:blipFill>
          <a:blip r:embed="rId2"/>
          <a:stretch>
            <a:fillRect/>
          </a:stretch>
        </p:blipFill>
        <p:spPr>
          <a:xfrm>
            <a:off x="10344472" y="57738"/>
            <a:ext cx="1522512" cy="919146"/>
          </a:xfrm>
          <a:prstGeom prst="rect">
            <a:avLst/>
          </a:prstGeom>
        </p:spPr>
      </p:pic>
      <p:sp>
        <p:nvSpPr>
          <p:cNvPr id="10" name="Picture Placeholder 3"/>
          <p:cNvSpPr>
            <a:spLocks noGrp="1"/>
          </p:cNvSpPr>
          <p:nvPr>
            <p:ph type="pic" sz="quarter" idx="10"/>
          </p:nvPr>
        </p:nvSpPr>
        <p:spPr>
          <a:xfrm>
            <a:off x="725124" y="1918196"/>
            <a:ext cx="1873250" cy="2374900"/>
          </a:xfrm>
        </p:spPr>
        <p:txBody>
          <a:bodyPr/>
          <a:lstStyle>
            <a:lvl1pPr marL="0" indent="0">
              <a:buNone/>
              <a:defRPr>
                <a:solidFill>
                  <a:schemeClr val="tx1">
                    <a:lumMod val="75000"/>
                    <a:lumOff val="25000"/>
                  </a:schemeClr>
                </a:solidFill>
              </a:defRPr>
            </a:lvl1pPr>
          </a:lstStyle>
          <a:p>
            <a:r>
              <a:rPr lang="en-US" dirty="0"/>
              <a:t>Click icon to add picture</a:t>
            </a:r>
            <a:endParaRPr lang="fi-FI" dirty="0"/>
          </a:p>
        </p:txBody>
      </p:sp>
    </p:spTree>
    <p:extLst>
      <p:ext uri="{BB962C8B-B14F-4D97-AF65-F5344CB8AC3E}">
        <p14:creationId xmlns:p14="http://schemas.microsoft.com/office/powerpoint/2010/main" val="3572256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age">
    <p:spTree>
      <p:nvGrpSpPr>
        <p:cNvPr id="1" name=""/>
        <p:cNvGrpSpPr/>
        <p:nvPr/>
      </p:nvGrpSpPr>
      <p:grpSpPr>
        <a:xfrm>
          <a:off x="0" y="0"/>
          <a:ext cx="0" cy="0"/>
          <a:chOff x="0" y="0"/>
          <a:chExt cx="0" cy="0"/>
        </a:xfrm>
      </p:grpSpPr>
      <p:sp>
        <p:nvSpPr>
          <p:cNvPr id="13" name="Tytuł 3"/>
          <p:cNvSpPr>
            <a:spLocks noGrp="1"/>
          </p:cNvSpPr>
          <p:nvPr>
            <p:ph type="title"/>
          </p:nvPr>
        </p:nvSpPr>
        <p:spPr>
          <a:xfrm>
            <a:off x="719405" y="361019"/>
            <a:ext cx="8406379" cy="560406"/>
          </a:xfrm>
        </p:spPr>
        <p:txBody>
          <a:bodyPr>
            <a:normAutofit/>
          </a:bodyPr>
          <a:lstStyle/>
          <a:p>
            <a:r>
              <a:rPr lang="en-US"/>
              <a:t>Click to edit Master title style</a:t>
            </a:r>
            <a:endParaRPr lang="en-GB" dirty="0"/>
          </a:p>
        </p:txBody>
      </p:sp>
      <p:sp>
        <p:nvSpPr>
          <p:cNvPr id="5" name="Date Placeholder 4"/>
          <p:cNvSpPr>
            <a:spLocks noGrp="1"/>
          </p:cNvSpPr>
          <p:nvPr>
            <p:ph type="dt" sz="half" idx="10"/>
          </p:nvPr>
        </p:nvSpPr>
        <p:spPr/>
        <p:txBody>
          <a:bodyPr/>
          <a:lstStyle/>
          <a:p>
            <a:fld id="{52E8A9F3-139D-402C-A620-FA838169B653}" type="datetime1">
              <a:rPr lang="en-GB" smtClean="0"/>
              <a:t>23/03/2018</a:t>
            </a:fld>
            <a:endParaRPr lang="en-GB" dirty="0"/>
          </a:p>
        </p:txBody>
      </p:sp>
      <p:sp>
        <p:nvSpPr>
          <p:cNvPr id="6" name="Footer Placeholder 5"/>
          <p:cNvSpPr>
            <a:spLocks noGrp="1"/>
          </p:cNvSpPr>
          <p:nvPr>
            <p:ph type="ftr" sz="quarter" idx="11"/>
          </p:nvPr>
        </p:nvSpPr>
        <p:spPr/>
        <p:txBody>
          <a:bodyPr/>
          <a:lstStyle>
            <a:lvl1pPr>
              <a:defRPr b="0" i="0">
                <a:solidFill>
                  <a:srgbClr val="74A0CA"/>
                </a:solidFill>
              </a:defRPr>
            </a:lvl1pPr>
          </a:lstStyle>
          <a:p>
            <a:r>
              <a:rPr lang="en-GB" dirty="0"/>
              <a:t>The Baltic Sea Region Law Firm</a:t>
            </a:r>
          </a:p>
        </p:txBody>
      </p:sp>
      <p:sp>
        <p:nvSpPr>
          <p:cNvPr id="7" name="Slide Number Placeholder 6"/>
          <p:cNvSpPr>
            <a:spLocks noGrp="1"/>
          </p:cNvSpPr>
          <p:nvPr>
            <p:ph type="sldNum" sz="quarter" idx="12"/>
          </p:nvPr>
        </p:nvSpPr>
        <p:spPr/>
        <p:txBody>
          <a:bodyPr/>
          <a:lstStyle/>
          <a:p>
            <a:fld id="{2125282A-C7C8-4CC4-A08B-F0402B3A5E70}" type="slidenum">
              <a:rPr lang="en-GB" smtClean="0"/>
              <a:pPr/>
              <a:t>‹#›</a:t>
            </a:fld>
            <a:endParaRPr lang="en-GB" dirty="0"/>
          </a:p>
        </p:txBody>
      </p:sp>
      <p:pic>
        <p:nvPicPr>
          <p:cNvPr id="8" name="Obraz 7"/>
          <p:cNvPicPr>
            <a:picLocks noChangeAspect="1"/>
          </p:cNvPicPr>
          <p:nvPr userDrawn="1"/>
        </p:nvPicPr>
        <p:blipFill>
          <a:blip r:embed="rId2"/>
          <a:stretch>
            <a:fillRect/>
          </a:stretch>
        </p:blipFill>
        <p:spPr>
          <a:xfrm>
            <a:off x="10344472" y="57738"/>
            <a:ext cx="1522512" cy="919146"/>
          </a:xfrm>
          <a:prstGeom prst="rect">
            <a:avLst/>
          </a:prstGeom>
        </p:spPr>
      </p:pic>
    </p:spTree>
    <p:extLst>
      <p:ext uri="{BB962C8B-B14F-4D97-AF65-F5344CB8AC3E}">
        <p14:creationId xmlns:p14="http://schemas.microsoft.com/office/powerpoint/2010/main" val="435562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V">
    <p:spTree>
      <p:nvGrpSpPr>
        <p:cNvPr id="1" name=""/>
        <p:cNvGrpSpPr/>
        <p:nvPr/>
      </p:nvGrpSpPr>
      <p:grpSpPr>
        <a:xfrm>
          <a:off x="0" y="0"/>
          <a:ext cx="0" cy="0"/>
          <a:chOff x="0" y="0"/>
          <a:chExt cx="0" cy="0"/>
        </a:xfrm>
      </p:grpSpPr>
      <p:sp>
        <p:nvSpPr>
          <p:cNvPr id="8" name="Text Placeholder 4"/>
          <p:cNvSpPr>
            <a:spLocks noGrp="1"/>
          </p:cNvSpPr>
          <p:nvPr>
            <p:ph type="body" sz="quarter" idx="12"/>
          </p:nvPr>
        </p:nvSpPr>
        <p:spPr>
          <a:xfrm>
            <a:off x="3215681" y="1196752"/>
            <a:ext cx="8448939" cy="5040560"/>
          </a:xfrm>
        </p:spPr>
        <p:txBody>
          <a:bodyPr/>
          <a:lstStyle/>
          <a:p>
            <a:pPr lvl="0"/>
            <a:r>
              <a:rPr lang="en-US" noProof="0"/>
              <a:t>Click to edit Master text styles</a:t>
            </a:r>
          </a:p>
        </p:txBody>
      </p:sp>
      <p:sp>
        <p:nvSpPr>
          <p:cNvPr id="16" name="Tytuł 3"/>
          <p:cNvSpPr>
            <a:spLocks noGrp="1"/>
          </p:cNvSpPr>
          <p:nvPr>
            <p:ph type="title"/>
          </p:nvPr>
        </p:nvSpPr>
        <p:spPr>
          <a:xfrm>
            <a:off x="719405" y="361019"/>
            <a:ext cx="8406379" cy="560406"/>
          </a:xfrm>
        </p:spPr>
        <p:txBody>
          <a:bodyPr>
            <a:normAutofit/>
          </a:bodyPr>
          <a:lstStyle/>
          <a:p>
            <a:r>
              <a:rPr lang="en-US"/>
              <a:t>Click to edit Master title style</a:t>
            </a:r>
            <a:endParaRPr lang="en-GB" dirty="0"/>
          </a:p>
        </p:txBody>
      </p:sp>
      <p:sp>
        <p:nvSpPr>
          <p:cNvPr id="2" name="Date Placeholder 1"/>
          <p:cNvSpPr>
            <a:spLocks noGrp="1"/>
          </p:cNvSpPr>
          <p:nvPr>
            <p:ph type="dt" sz="half" idx="13"/>
          </p:nvPr>
        </p:nvSpPr>
        <p:spPr/>
        <p:txBody>
          <a:bodyPr/>
          <a:lstStyle/>
          <a:p>
            <a:fld id="{A89CFC98-7F06-46AD-8D88-F121FEE41F53}" type="datetime1">
              <a:rPr lang="en-GB" smtClean="0"/>
              <a:t>23/03/2018</a:t>
            </a:fld>
            <a:endParaRPr lang="en-GB" dirty="0"/>
          </a:p>
        </p:txBody>
      </p:sp>
      <p:sp>
        <p:nvSpPr>
          <p:cNvPr id="3" name="Footer Placeholder 2"/>
          <p:cNvSpPr>
            <a:spLocks noGrp="1"/>
          </p:cNvSpPr>
          <p:nvPr>
            <p:ph type="ftr" sz="quarter" idx="14"/>
          </p:nvPr>
        </p:nvSpPr>
        <p:spPr/>
        <p:txBody>
          <a:bodyPr/>
          <a:lstStyle>
            <a:lvl1pPr>
              <a:defRPr b="0" i="0"/>
            </a:lvl1pPr>
          </a:lstStyle>
          <a:p>
            <a:r>
              <a:rPr lang="en-GB" dirty="0"/>
              <a:t>The Baltic Sea Region Law Firm</a:t>
            </a:r>
          </a:p>
        </p:txBody>
      </p:sp>
      <p:sp>
        <p:nvSpPr>
          <p:cNvPr id="5" name="Slide Number Placeholder 4"/>
          <p:cNvSpPr>
            <a:spLocks noGrp="1"/>
          </p:cNvSpPr>
          <p:nvPr>
            <p:ph type="sldNum" sz="quarter" idx="15"/>
          </p:nvPr>
        </p:nvSpPr>
        <p:spPr/>
        <p:txBody>
          <a:bodyPr/>
          <a:lstStyle/>
          <a:p>
            <a:fld id="{2125282A-C7C8-4CC4-A08B-F0402B3A5E70}" type="slidenum">
              <a:rPr lang="en-GB" smtClean="0"/>
              <a:pPr/>
              <a:t>‹#›</a:t>
            </a:fld>
            <a:endParaRPr lang="en-GB" dirty="0"/>
          </a:p>
        </p:txBody>
      </p:sp>
      <p:pic>
        <p:nvPicPr>
          <p:cNvPr id="9" name="Obraz 8"/>
          <p:cNvPicPr>
            <a:picLocks noChangeAspect="1"/>
          </p:cNvPicPr>
          <p:nvPr userDrawn="1"/>
        </p:nvPicPr>
        <p:blipFill>
          <a:blip r:embed="rId2"/>
          <a:stretch>
            <a:fillRect/>
          </a:stretch>
        </p:blipFill>
        <p:spPr>
          <a:xfrm>
            <a:off x="10344472" y="57738"/>
            <a:ext cx="1522512" cy="919146"/>
          </a:xfrm>
          <a:prstGeom prst="rect">
            <a:avLst/>
          </a:prstGeom>
        </p:spPr>
      </p:pic>
      <p:sp>
        <p:nvSpPr>
          <p:cNvPr id="10" name="Picture Placeholder 3"/>
          <p:cNvSpPr>
            <a:spLocks noGrp="1"/>
          </p:cNvSpPr>
          <p:nvPr>
            <p:ph type="pic" sz="quarter" idx="10"/>
          </p:nvPr>
        </p:nvSpPr>
        <p:spPr>
          <a:xfrm>
            <a:off x="725124" y="1196752"/>
            <a:ext cx="1873250" cy="2374900"/>
          </a:xfrm>
        </p:spPr>
        <p:txBody>
          <a:bodyPr/>
          <a:lstStyle>
            <a:lvl1pPr marL="0" indent="0">
              <a:buNone/>
              <a:defRPr>
                <a:solidFill>
                  <a:schemeClr val="tx1">
                    <a:lumMod val="75000"/>
                    <a:lumOff val="25000"/>
                  </a:schemeClr>
                </a:solidFill>
              </a:defRPr>
            </a:lvl1pPr>
          </a:lstStyle>
          <a:p>
            <a:r>
              <a:rPr lang="en-US" dirty="0"/>
              <a:t>Click icon to add picture</a:t>
            </a:r>
            <a:endParaRPr lang="fi-FI" dirty="0"/>
          </a:p>
        </p:txBody>
      </p:sp>
    </p:spTree>
    <p:extLst>
      <p:ext uri="{BB962C8B-B14F-4D97-AF65-F5344CB8AC3E}">
        <p14:creationId xmlns:p14="http://schemas.microsoft.com/office/powerpoint/2010/main" val="425569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1965" y="321075"/>
            <a:ext cx="8406379" cy="560406"/>
          </a:xfrm>
          <a:prstGeom prst="rect">
            <a:avLst/>
          </a:prstGeom>
        </p:spPr>
        <p:txBody>
          <a:bodyPr vert="horz" lIns="91440" tIns="45720" rIns="91440" bIns="45720" rtlCol="0" anchor="ctr">
            <a:normAutofit/>
          </a:bodyPr>
          <a:lstStyle/>
          <a:p>
            <a:endParaRPr lang="en-GB" noProof="0" dirty="0"/>
          </a:p>
        </p:txBody>
      </p:sp>
      <p:sp>
        <p:nvSpPr>
          <p:cNvPr id="3" name="Text Placeholder 2"/>
          <p:cNvSpPr>
            <a:spLocks noGrp="1"/>
          </p:cNvSpPr>
          <p:nvPr>
            <p:ph type="body" idx="1"/>
          </p:nvPr>
        </p:nvSpPr>
        <p:spPr>
          <a:xfrm>
            <a:off x="761964" y="1196755"/>
            <a:ext cx="10820437" cy="5161205"/>
          </a:xfrm>
          <a:prstGeom prst="rect">
            <a:avLst/>
          </a:prstGeom>
        </p:spPr>
        <p:txBody>
          <a:bodyPr vert="horz" lIns="91440" tIns="45720" rIns="91440" bIns="45720" rtlCol="0">
            <a:norm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endParaRPr lang="en-GB" noProof="0" dirty="0"/>
          </a:p>
        </p:txBody>
      </p:sp>
      <p:sp>
        <p:nvSpPr>
          <p:cNvPr id="17" name="Symbol zastępczy daty 3"/>
          <p:cNvSpPr>
            <a:spLocks noGrp="1"/>
          </p:cNvSpPr>
          <p:nvPr>
            <p:ph type="dt" sz="half" idx="2"/>
          </p:nvPr>
        </p:nvSpPr>
        <p:spPr>
          <a:xfrm>
            <a:off x="239349" y="6440266"/>
            <a:ext cx="2844800" cy="365125"/>
          </a:xfrm>
          <a:prstGeom prst="rect">
            <a:avLst/>
          </a:prstGeom>
        </p:spPr>
        <p:txBody>
          <a:bodyPr vert="horz" lIns="91440" tIns="45720" rIns="91440" bIns="45720" rtlCol="0" anchor="ctr"/>
          <a:lstStyle>
            <a:lvl1pPr algn="l">
              <a:defRPr sz="1100">
                <a:solidFill>
                  <a:schemeClr val="tx1">
                    <a:lumMod val="75000"/>
                    <a:lumOff val="25000"/>
                  </a:schemeClr>
                </a:solidFill>
                <a:latin typeface="Arial" pitchFamily="34" charset="0"/>
                <a:cs typeface="Arial" pitchFamily="34" charset="0"/>
              </a:defRPr>
            </a:lvl1pPr>
          </a:lstStyle>
          <a:p>
            <a:fld id="{50B83F54-28D4-4EEA-A7B8-1E5AFB6CDBDD}" type="datetime1">
              <a:rPr lang="en-GB" smtClean="0"/>
              <a:t>23/03/2018</a:t>
            </a:fld>
            <a:endParaRPr lang="en-GB" dirty="0"/>
          </a:p>
        </p:txBody>
      </p:sp>
      <p:sp>
        <p:nvSpPr>
          <p:cNvPr id="18" name="Symbol zastępczy numeru slajdu 6"/>
          <p:cNvSpPr>
            <a:spLocks noGrp="1"/>
          </p:cNvSpPr>
          <p:nvPr>
            <p:ph type="sldNum" sz="quarter" idx="4"/>
          </p:nvPr>
        </p:nvSpPr>
        <p:spPr>
          <a:xfrm>
            <a:off x="10512491" y="6440634"/>
            <a:ext cx="1440160" cy="365125"/>
          </a:xfrm>
          <a:prstGeom prst="rect">
            <a:avLst/>
          </a:prstGeom>
        </p:spPr>
        <p:txBody>
          <a:bodyPr vert="horz" lIns="91440" tIns="45720" rIns="91440" bIns="45720" rtlCol="0" anchor="ctr"/>
          <a:lstStyle>
            <a:lvl1pPr algn="r">
              <a:defRPr sz="1100">
                <a:solidFill>
                  <a:schemeClr val="tx1">
                    <a:lumMod val="75000"/>
                    <a:lumOff val="25000"/>
                  </a:schemeClr>
                </a:solidFill>
                <a:latin typeface="Arial" pitchFamily="34" charset="0"/>
                <a:cs typeface="Arial" pitchFamily="34" charset="0"/>
              </a:defRPr>
            </a:lvl1pPr>
          </a:lstStyle>
          <a:p>
            <a:fld id="{2125282A-C7C8-4CC4-A08B-F0402B3A5E70}" type="slidenum">
              <a:rPr lang="en-GB" smtClean="0"/>
              <a:pPr/>
              <a:t>‹#›</a:t>
            </a:fld>
            <a:endParaRPr lang="en-GB" dirty="0"/>
          </a:p>
        </p:txBody>
      </p:sp>
      <p:sp>
        <p:nvSpPr>
          <p:cNvPr id="20" name="Symbol zastępczy stopki 4"/>
          <p:cNvSpPr>
            <a:spLocks noGrp="1"/>
          </p:cNvSpPr>
          <p:nvPr>
            <p:ph type="ftr" sz="quarter" idx="3"/>
          </p:nvPr>
        </p:nvSpPr>
        <p:spPr>
          <a:xfrm>
            <a:off x="4079776" y="6440266"/>
            <a:ext cx="4512501" cy="365125"/>
          </a:xfrm>
          <a:prstGeom prst="rect">
            <a:avLst/>
          </a:prstGeom>
        </p:spPr>
        <p:txBody>
          <a:bodyPr vert="horz" lIns="91440" tIns="45720" rIns="91440" bIns="45720" rtlCol="0" anchor="ctr"/>
          <a:lstStyle>
            <a:lvl1pPr algn="ctr">
              <a:defRPr sz="1100" b="0" i="0">
                <a:solidFill>
                  <a:srgbClr val="74A0CA"/>
                </a:solidFill>
                <a:latin typeface="Arial" pitchFamily="34" charset="0"/>
                <a:cs typeface="Arial" pitchFamily="34" charset="0"/>
              </a:defRPr>
            </a:lvl1pPr>
          </a:lstStyle>
          <a:p>
            <a:r>
              <a:rPr lang="en-GB" dirty="0"/>
              <a:t>The Baltic Sea Region Law Firm</a:t>
            </a:r>
          </a:p>
        </p:txBody>
      </p:sp>
    </p:spTree>
  </p:cSld>
  <p:clrMap bg1="lt1" tx1="dk1" bg2="lt2" tx2="dk2" accent1="accent1" accent2="accent2" accent3="accent3" accent4="accent4" accent5="accent5" accent6="accent6" hlink="hlink" folHlink="folHlink"/>
  <p:sldLayoutIdLst>
    <p:sldLayoutId id="2147483649" r:id="rId1"/>
    <p:sldLayoutId id="2147483673" r:id="rId2"/>
    <p:sldLayoutId id="2147483696" r:id="rId3"/>
    <p:sldLayoutId id="2147483652" r:id="rId4"/>
    <p:sldLayoutId id="2147483661" r:id="rId5"/>
    <p:sldLayoutId id="2147483662" r:id="rId6"/>
    <p:sldLayoutId id="2147483663" r:id="rId7"/>
    <p:sldLayoutId id="2147483659" r:id="rId8"/>
    <p:sldLayoutId id="2147483660" r:id="rId9"/>
    <p:sldLayoutId id="2147483692" r:id="rId10"/>
    <p:sldLayoutId id="2147483681" r:id="rId11"/>
    <p:sldLayoutId id="2147483683" r:id="rId12"/>
    <p:sldLayoutId id="2147483684" r:id="rId13"/>
    <p:sldLayoutId id="2147483685" r:id="rId14"/>
    <p:sldLayoutId id="2147483695" r:id="rId15"/>
    <p:sldLayoutId id="2147483694" r:id="rId16"/>
    <p:sldLayoutId id="2147483687" r:id="rId17"/>
    <p:sldLayoutId id="2147483689" r:id="rId18"/>
    <p:sldLayoutId id="2147483690" r:id="rId19"/>
    <p:sldLayoutId id="2147483693" r:id="rId20"/>
    <p:sldLayoutId id="2147483691" r:id="rId2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200" b="1" kern="1200">
          <a:solidFill>
            <a:srgbClr val="74A0CA"/>
          </a:solidFill>
          <a:latin typeface="Arial" pitchFamily="34" charset="0"/>
          <a:ea typeface="+mj-ea"/>
          <a:cs typeface="Arial" pitchFamily="34" charset="0"/>
        </a:defRPr>
      </a:lvl1pPr>
    </p:titleStyle>
    <p:bodyStyle>
      <a:lvl1pPr marL="395288" indent="-395288" algn="l" defTabSz="914400" rtl="0" eaLnBrk="1" latinLnBrk="0" hangingPunct="1">
        <a:lnSpc>
          <a:spcPct val="110000"/>
        </a:lnSpc>
        <a:spcBef>
          <a:spcPts val="900"/>
        </a:spcBef>
        <a:buClr>
          <a:srgbClr val="74A0CA"/>
        </a:buClr>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648000" indent="-252000" algn="l" defTabSz="914400" rtl="0" eaLnBrk="1" latinLnBrk="0" hangingPunct="1">
        <a:lnSpc>
          <a:spcPct val="110000"/>
        </a:lnSpc>
        <a:spcBef>
          <a:spcPts val="300"/>
        </a:spcBef>
        <a:buClr>
          <a:srgbClr val="769DCC"/>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2pPr>
      <a:lvl3pPr marL="900000" indent="-252000" algn="l" defTabSz="914400" rtl="0" eaLnBrk="1" latinLnBrk="0" hangingPunct="1">
        <a:lnSpc>
          <a:spcPct val="110000"/>
        </a:lnSpc>
        <a:spcBef>
          <a:spcPts val="300"/>
        </a:spcBef>
        <a:buClr>
          <a:srgbClr val="769DCC"/>
        </a:buClr>
        <a:buFont typeface="Arial" pitchFamily="34" charset="0"/>
        <a:buChar char="•"/>
        <a:defRPr sz="1600" kern="1200">
          <a:solidFill>
            <a:schemeClr val="tx1">
              <a:lumMod val="75000"/>
              <a:lumOff val="25000"/>
            </a:schemeClr>
          </a:solidFill>
          <a:latin typeface="Arial" pitchFamily="34" charset="0"/>
          <a:ea typeface="+mn-ea"/>
          <a:cs typeface="Arial" pitchFamily="34" charset="0"/>
        </a:defRPr>
      </a:lvl3pPr>
      <a:lvl4pPr marL="1152000" indent="-252000" algn="l" defTabSz="914400" rtl="0" eaLnBrk="1" latinLnBrk="0" hangingPunct="1">
        <a:lnSpc>
          <a:spcPct val="110000"/>
        </a:lnSpc>
        <a:spcBef>
          <a:spcPts val="300"/>
        </a:spcBef>
        <a:buClr>
          <a:srgbClr val="769DCC"/>
        </a:buClr>
        <a:buFont typeface="Arial" pitchFamily="34" charset="0"/>
        <a:buChar char="–"/>
        <a:tabLst>
          <a:tab pos="447675" algn="l"/>
        </a:tabLst>
        <a:defRPr sz="1400" kern="1200">
          <a:solidFill>
            <a:schemeClr val="tx1">
              <a:lumMod val="75000"/>
              <a:lumOff val="25000"/>
            </a:schemeClr>
          </a:solidFill>
          <a:latin typeface="Arial" pitchFamily="34" charset="0"/>
          <a:ea typeface="+mn-ea"/>
          <a:cs typeface="Arial" pitchFamily="34" charset="0"/>
        </a:defRPr>
      </a:lvl4pPr>
      <a:lvl5pPr marL="1828800" indent="0" algn="l" defTabSz="914400" rtl="0" eaLnBrk="1" latinLnBrk="0" hangingPunct="1">
        <a:spcBef>
          <a:spcPct val="20000"/>
        </a:spcBef>
        <a:buFontTx/>
        <a:buNone/>
        <a:defRPr sz="1600" kern="1200">
          <a:solidFill>
            <a:schemeClr val="tx1">
              <a:lumMod val="75000"/>
              <a:lumOff val="2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magnussonlaw.com/" TargetMode="External"/><Relationship Id="rId2" Type="http://schemas.openxmlformats.org/officeDocument/2006/relationships/hyperlink" Target="mailto:giedre.liepiniene@magnussonlaw.com" TargetMode="Externa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lt-LT" dirty="0"/>
              <a:t>Bendrasis duomenų apsaugos reglamentas:</a:t>
            </a:r>
            <a:br>
              <a:rPr lang="lt-LT" dirty="0"/>
            </a:br>
            <a:r>
              <a:rPr lang="lt-LT" dirty="0"/>
              <a:t>naujovės ir pasirengimas pokyčiams</a:t>
            </a:r>
            <a:endParaRPr lang="en-GB" dirty="0"/>
          </a:p>
        </p:txBody>
      </p:sp>
      <p:sp>
        <p:nvSpPr>
          <p:cNvPr id="3" name="Podtytuł 2"/>
          <p:cNvSpPr>
            <a:spLocks noGrp="1"/>
          </p:cNvSpPr>
          <p:nvPr>
            <p:ph type="subTitle" idx="1"/>
          </p:nvPr>
        </p:nvSpPr>
        <p:spPr/>
        <p:txBody>
          <a:bodyPr/>
          <a:lstStyle/>
          <a:p>
            <a:r>
              <a:rPr lang="lt-LT" dirty="0"/>
              <a:t>2</a:t>
            </a:r>
            <a:r>
              <a:rPr lang="pl-PL" dirty="0"/>
              <a:t>01</a:t>
            </a:r>
            <a:r>
              <a:rPr lang="lt-LT" dirty="0"/>
              <a:t>8 m. kovas</a:t>
            </a:r>
            <a:endParaRPr lang="en-GB" dirty="0"/>
          </a:p>
        </p:txBody>
      </p:sp>
    </p:spTree>
    <p:extLst>
      <p:ext uri="{BB962C8B-B14F-4D97-AF65-F5344CB8AC3E}">
        <p14:creationId xmlns:p14="http://schemas.microsoft.com/office/powerpoint/2010/main" val="1701555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DE6CF377-47FE-4109-AA1E-6882B3B8C94A}"/>
              </a:ext>
            </a:extLst>
          </p:cNvPr>
          <p:cNvSpPr>
            <a:spLocks noGrp="1"/>
          </p:cNvSpPr>
          <p:nvPr>
            <p:ph type="body" sz="quarter" idx="10"/>
          </p:nvPr>
        </p:nvSpPr>
        <p:spPr>
          <a:xfrm>
            <a:off x="719404" y="1196752"/>
            <a:ext cx="7872873" cy="4968552"/>
          </a:xfrm>
        </p:spPr>
        <p:txBody>
          <a:bodyPr>
            <a:normAutofit lnSpcReduction="10000"/>
          </a:bodyPr>
          <a:lstStyle/>
          <a:p>
            <a:pPr algn="just"/>
            <a:endParaRPr lang="lt-LT" dirty="0"/>
          </a:p>
          <a:p>
            <a:pPr algn="just"/>
            <a:r>
              <a:rPr lang="lt-LT" dirty="0"/>
              <a:t>Asmuo duoda </a:t>
            </a:r>
            <a:r>
              <a:rPr lang="lt-LT" dirty="0">
                <a:solidFill>
                  <a:schemeClr val="accent6">
                    <a:lumMod val="75000"/>
                  </a:schemeClr>
                </a:solidFill>
              </a:rPr>
              <a:t>sutikimą</a:t>
            </a:r>
            <a:r>
              <a:rPr lang="lt-LT" dirty="0"/>
              <a:t>;</a:t>
            </a:r>
          </a:p>
          <a:p>
            <a:pPr algn="just"/>
            <a:r>
              <a:rPr lang="en-US" dirty="0">
                <a:solidFill>
                  <a:schemeClr val="accent6">
                    <a:lumMod val="75000"/>
                  </a:schemeClr>
                </a:solidFill>
              </a:rPr>
              <a:t>s</a:t>
            </a:r>
            <a:r>
              <a:rPr lang="lt-LT" dirty="0" err="1">
                <a:solidFill>
                  <a:schemeClr val="accent6">
                    <a:lumMod val="75000"/>
                  </a:schemeClr>
                </a:solidFill>
              </a:rPr>
              <a:t>udaroma</a:t>
            </a:r>
            <a:r>
              <a:rPr lang="lt-LT" dirty="0">
                <a:solidFill>
                  <a:schemeClr val="accent6">
                    <a:lumMod val="75000"/>
                  </a:schemeClr>
                </a:solidFill>
              </a:rPr>
              <a:t> arba vykdoma sutartis</a:t>
            </a:r>
            <a:r>
              <a:rPr lang="lt-LT" dirty="0"/>
              <a:t>, kai viena iš šalių yra duomenų subjektas;</a:t>
            </a:r>
          </a:p>
          <a:p>
            <a:pPr algn="just"/>
            <a:endParaRPr lang="en-US" dirty="0"/>
          </a:p>
          <a:p>
            <a:pPr algn="just"/>
            <a:r>
              <a:rPr lang="lt-LT" dirty="0"/>
              <a:t>Kiti pagrindai:</a:t>
            </a:r>
          </a:p>
          <a:p>
            <a:pPr lvl="1" algn="just"/>
            <a:r>
              <a:rPr lang="lt-LT" dirty="0"/>
              <a:t>duomenų valdytojas įstatymu yra įpareigotas tvarkyti asmens duomenis;</a:t>
            </a:r>
          </a:p>
          <a:p>
            <a:pPr lvl="1" algn="just"/>
            <a:r>
              <a:rPr lang="lt-LT" dirty="0"/>
              <a:t>siekiama apsaugoti duomenų subjekto esminius interesus;</a:t>
            </a:r>
          </a:p>
          <a:p>
            <a:pPr lvl="1" algn="just"/>
            <a:r>
              <a:rPr lang="lt-LT" dirty="0"/>
              <a:t>įgyvendinami teisės aktų suteikti oficialūs įgaliojimai;</a:t>
            </a:r>
            <a:endParaRPr lang="lt-LT" b="1" i="1" dirty="0"/>
          </a:p>
          <a:p>
            <a:pPr lvl="1" algn="just"/>
            <a:r>
              <a:rPr lang="lt-LT" dirty="0"/>
              <a:t>duomenis reikia tvarkyti dėl teisėto intereso, kurio siekia duomenų valdytojas.</a:t>
            </a:r>
          </a:p>
          <a:p>
            <a:pPr algn="just">
              <a:lnSpc>
                <a:spcPct val="120000"/>
              </a:lnSpc>
            </a:pPr>
            <a:r>
              <a:rPr lang="lt-LT" dirty="0"/>
              <a:t>Ypatingus (jautrius) asmens duomenis, tvarkyti </a:t>
            </a:r>
            <a:r>
              <a:rPr lang="lt-LT" dirty="0">
                <a:solidFill>
                  <a:schemeClr val="accent6">
                    <a:lumMod val="75000"/>
                  </a:schemeClr>
                </a:solidFill>
              </a:rPr>
              <a:t>draudžiama</a:t>
            </a:r>
            <a:r>
              <a:rPr lang="lt-LT" dirty="0"/>
              <a:t>.</a:t>
            </a:r>
          </a:p>
        </p:txBody>
      </p:sp>
      <p:sp>
        <p:nvSpPr>
          <p:cNvPr id="3" name="Pavadinimas 2">
            <a:extLst>
              <a:ext uri="{FF2B5EF4-FFF2-40B4-BE49-F238E27FC236}">
                <a16:creationId xmlns:a16="http://schemas.microsoft.com/office/drawing/2014/main" id="{4F6B04E2-815E-453B-9D7A-3B048A83BDFE}"/>
              </a:ext>
            </a:extLst>
          </p:cNvPr>
          <p:cNvSpPr>
            <a:spLocks noGrp="1"/>
          </p:cNvSpPr>
          <p:nvPr>
            <p:ph type="title"/>
          </p:nvPr>
        </p:nvSpPr>
        <p:spPr/>
        <p:txBody>
          <a:bodyPr>
            <a:normAutofit fontScale="90000"/>
          </a:bodyPr>
          <a:lstStyle/>
          <a:p>
            <a:r>
              <a:rPr lang="lt-LT" i="1" dirty="0"/>
              <a:t>Asmens duomenų tvarkymo pagrindai</a:t>
            </a:r>
          </a:p>
        </p:txBody>
      </p:sp>
      <p:sp>
        <p:nvSpPr>
          <p:cNvPr id="4" name="Datos vietos rezervavimo ženklas 3">
            <a:extLst>
              <a:ext uri="{FF2B5EF4-FFF2-40B4-BE49-F238E27FC236}">
                <a16:creationId xmlns:a16="http://schemas.microsoft.com/office/drawing/2014/main" id="{EDE4D002-6421-4140-8F3B-70CD130F1AD9}"/>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2DBB194D-92BC-48AE-B6BB-83368544F274}"/>
              </a:ext>
            </a:extLst>
          </p:cNvPr>
          <p:cNvSpPr>
            <a:spLocks noGrp="1"/>
          </p:cNvSpPr>
          <p:nvPr>
            <p:ph type="ftr" sz="quarter" idx="12"/>
          </p:nvPr>
        </p:nvSpPr>
        <p:spPr/>
        <p:txBody>
          <a:bodyPr/>
          <a:lstStyle/>
          <a:p>
            <a:r>
              <a:rPr lang="en-GB"/>
              <a:t>The Baltic Sea Region Law Firm</a:t>
            </a:r>
            <a:endParaRPr lang="en-GB" dirty="0"/>
          </a:p>
        </p:txBody>
      </p:sp>
      <p:sp>
        <p:nvSpPr>
          <p:cNvPr id="6" name="Skaidrės numerio vietos rezervavimo ženklas 5">
            <a:extLst>
              <a:ext uri="{FF2B5EF4-FFF2-40B4-BE49-F238E27FC236}">
                <a16:creationId xmlns:a16="http://schemas.microsoft.com/office/drawing/2014/main" id="{C73F5620-5369-4BC1-9E72-52F884F011F7}"/>
              </a:ext>
            </a:extLst>
          </p:cNvPr>
          <p:cNvSpPr>
            <a:spLocks noGrp="1"/>
          </p:cNvSpPr>
          <p:nvPr>
            <p:ph type="sldNum" sz="quarter" idx="13"/>
          </p:nvPr>
        </p:nvSpPr>
        <p:spPr/>
        <p:txBody>
          <a:bodyPr/>
          <a:lstStyle/>
          <a:p>
            <a:fld id="{2125282A-C7C8-4CC4-A08B-F0402B3A5E70}" type="slidenum">
              <a:rPr lang="en-GB" smtClean="0"/>
              <a:pPr/>
              <a:t>10</a:t>
            </a:fld>
            <a:endParaRPr lang="en-GB" dirty="0"/>
          </a:p>
        </p:txBody>
      </p:sp>
    </p:spTree>
    <p:extLst>
      <p:ext uri="{BB962C8B-B14F-4D97-AF65-F5344CB8AC3E}">
        <p14:creationId xmlns:p14="http://schemas.microsoft.com/office/powerpoint/2010/main" val="1792270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just"/>
            <a:br>
              <a:rPr lang="lt-LT" dirty="0"/>
            </a:br>
            <a:br>
              <a:rPr lang="lt-LT" dirty="0"/>
            </a:br>
            <a:br>
              <a:rPr lang="lt-LT" dirty="0"/>
            </a:br>
            <a:br>
              <a:rPr lang="lt-LT" dirty="0"/>
            </a:br>
            <a:br>
              <a:rPr lang="lt-LT" dirty="0"/>
            </a:br>
            <a:br>
              <a:rPr lang="lt-LT" dirty="0"/>
            </a:br>
            <a:br>
              <a:rPr lang="lt-LT" dirty="0"/>
            </a:br>
            <a:br>
              <a:rPr lang="lt-LT" dirty="0"/>
            </a:br>
            <a:br>
              <a:rPr lang="lt-LT" dirty="0"/>
            </a:br>
            <a:br>
              <a:rPr lang="lt-LT" dirty="0"/>
            </a:br>
            <a:br>
              <a:rPr lang="lt-LT" dirty="0"/>
            </a:br>
            <a:r>
              <a:rPr lang="lt-LT" dirty="0"/>
              <a:t>II. Reglamentu gyvendinamos naujovės</a:t>
            </a:r>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11</a:t>
            </a:fld>
            <a:endParaRPr lang="en-GB" dirty="0"/>
          </a:p>
        </p:txBody>
      </p:sp>
    </p:spTree>
    <p:extLst>
      <p:ext uri="{BB962C8B-B14F-4D97-AF65-F5344CB8AC3E}">
        <p14:creationId xmlns:p14="http://schemas.microsoft.com/office/powerpoint/2010/main" val="340295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39416" y="1471714"/>
            <a:ext cx="7872873" cy="4968552"/>
          </a:xfrm>
        </p:spPr>
        <p:txBody>
          <a:bodyPr>
            <a:normAutofit fontScale="92500" lnSpcReduction="20000"/>
          </a:bodyPr>
          <a:lstStyle/>
          <a:p>
            <a:pPr algn="just"/>
            <a:r>
              <a:rPr lang="lt-LT" sz="1800" b="1" dirty="0"/>
              <a:t>Teisė į duomenų perkeliamumą</a:t>
            </a:r>
            <a:r>
              <a:rPr lang="lt-LT" sz="1800" dirty="0"/>
              <a:t>. Duomenų subjektas turės teisę iš duomenų valdytojo gauti su juo susijusius asmens duomenis susistemintu, įprastai naudojamu ir kompiuterio skaitomu formatu, ir persiųsti tuos duomenis kitam duomenų valdytojui;</a:t>
            </a:r>
          </a:p>
          <a:p>
            <a:pPr algn="just"/>
            <a:endParaRPr lang="lt-LT" sz="1800" dirty="0"/>
          </a:p>
          <a:p>
            <a:pPr algn="just"/>
            <a:r>
              <a:rPr lang="lt-LT" sz="1800" b="1" dirty="0"/>
              <a:t>Teisė būti pamirštam</a:t>
            </a:r>
            <a:r>
              <a:rPr lang="lt-LT" sz="1800" dirty="0"/>
              <a:t>. Fiziniai asmenys, kurių asmens duomenys yra renkami ir tvarkomi, nustatę, kad jų asmens duomenys yra netikslūs ar neišsamūs, turės teisę ne tik reikalauti, kad valdytojas juos ištaisytų ar papildytų, bet ir visai </a:t>
            </a:r>
            <a:r>
              <a:rPr lang="lt-LT" sz="1800" i="1" dirty="0"/>
              <a:t>ištrintų.</a:t>
            </a:r>
          </a:p>
          <a:p>
            <a:pPr algn="just"/>
            <a:endParaRPr lang="lt-LT" sz="1800" i="1" dirty="0"/>
          </a:p>
          <a:p>
            <a:pPr algn="just"/>
            <a:r>
              <a:rPr lang="lt-LT" sz="1800" b="1" dirty="0"/>
              <a:t>Sugriežtinti asmens sutikimo reikalavimai. </a:t>
            </a:r>
            <a:r>
              <a:rPr lang="lt-LT" sz="1800" dirty="0"/>
              <a:t>Kai duomenys tvarkomi gavus duomenų subjekto sutikimą, duomenų valdytojas turi galėti įrodyti, kad duomenų subjektas sutiko su duomenų tvarkymo operacija. Asmuo turi aiškiai suvokti, kad jis duoda sutikimą ir dėl ko tas sutikimas duodamas.</a:t>
            </a:r>
          </a:p>
          <a:p>
            <a:pPr marL="0" indent="0" algn="just">
              <a:buNone/>
            </a:pPr>
            <a:br>
              <a:rPr lang="lt-LT" dirty="0"/>
            </a:br>
            <a:br>
              <a:rPr lang="lt-LT" dirty="0"/>
            </a:br>
            <a:endParaRPr lang="lt-LT" dirty="0"/>
          </a:p>
          <a:p>
            <a:endParaRPr lang="lt-LT" dirty="0"/>
          </a:p>
        </p:txBody>
      </p:sp>
      <p:sp>
        <p:nvSpPr>
          <p:cNvPr id="3" name="Title 2"/>
          <p:cNvSpPr>
            <a:spLocks noGrp="1"/>
          </p:cNvSpPr>
          <p:nvPr>
            <p:ph type="title"/>
          </p:nvPr>
        </p:nvSpPr>
        <p:spPr>
          <a:xfrm>
            <a:off x="719405" y="361019"/>
            <a:ext cx="8406379" cy="560406"/>
          </a:xfrm>
        </p:spPr>
        <p:txBody>
          <a:bodyPr>
            <a:normAutofit fontScale="90000"/>
          </a:bodyPr>
          <a:lstStyle/>
          <a:p>
            <a:br>
              <a:rPr lang="lt-LT" dirty="0"/>
            </a:br>
            <a:r>
              <a:rPr lang="lt-LT" dirty="0"/>
              <a:t>Kai kurios naujos duomenų subjekto teisės</a:t>
            </a:r>
            <a:br>
              <a:rPr lang="lt-LT" dirty="0"/>
            </a:br>
            <a:endParaRPr lang="lt-LT" dirty="0"/>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12</a:t>
            </a:fld>
            <a:endParaRPr lang="en-GB" dirty="0"/>
          </a:p>
        </p:txBody>
      </p:sp>
    </p:spTree>
    <p:extLst>
      <p:ext uri="{BB962C8B-B14F-4D97-AF65-F5344CB8AC3E}">
        <p14:creationId xmlns:p14="http://schemas.microsoft.com/office/powerpoint/2010/main" val="3811056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7408" y="1268760"/>
            <a:ext cx="7872873" cy="4968552"/>
          </a:xfrm>
        </p:spPr>
        <p:txBody>
          <a:bodyPr>
            <a:normAutofit fontScale="85000" lnSpcReduction="20000"/>
          </a:bodyPr>
          <a:lstStyle/>
          <a:p>
            <a:pPr algn="just"/>
            <a:r>
              <a:rPr lang="lt-LT" b="1" dirty="0"/>
              <a:t>Pareiga atlikti poveikio duomenų apsaugai vertinimą, </a:t>
            </a:r>
            <a:r>
              <a:rPr lang="lt-LT" dirty="0"/>
              <a:t>jei yra tikimybė, kad duomenų tvarkymo operacijų metu kils didelis pavojus asmenų teisėms ir laisvėms.</a:t>
            </a:r>
          </a:p>
          <a:p>
            <a:pPr algn="just"/>
            <a:r>
              <a:rPr lang="lt-LT" b="1" dirty="0"/>
              <a:t>Pareiga pranešti </a:t>
            </a:r>
            <a:r>
              <a:rPr lang="lt-LT" dirty="0"/>
              <a:t>duomenų subjektui apie asmens duomenų saugumo pažeidimą.</a:t>
            </a:r>
          </a:p>
          <a:p>
            <a:pPr algn="just"/>
            <a:r>
              <a:rPr lang="lt-LT" dirty="0"/>
              <a:t>Tiek duomenų valdytojui, tiek duomenų tvarkytojui gali būti taikoma pareiga paskirti </a:t>
            </a:r>
            <a:r>
              <a:rPr lang="lt-LT" b="1" dirty="0"/>
              <a:t>duomenų apsaugos pareigūną</a:t>
            </a:r>
            <a:r>
              <a:rPr lang="lt-LT" dirty="0"/>
              <a:t>.</a:t>
            </a:r>
          </a:p>
          <a:p>
            <a:pPr marL="0" indent="0" algn="just">
              <a:buNone/>
            </a:pPr>
            <a:endParaRPr lang="lt-LT" dirty="0"/>
          </a:p>
          <a:p>
            <a:pPr algn="just"/>
            <a:r>
              <a:rPr lang="lt-LT" b="1" dirty="0"/>
              <a:t>BAUDŲ DYDIS: </a:t>
            </a:r>
          </a:p>
          <a:p>
            <a:pPr algn="just"/>
            <a:endParaRPr lang="lt-LT" b="1" dirty="0"/>
          </a:p>
          <a:p>
            <a:pPr lvl="1" algn="just"/>
            <a:r>
              <a:rPr lang="lt-LT" sz="1900" dirty="0"/>
              <a:t>Priklausomai nuo Reglamento pažeidimo pobūdžio, bauda gali siekti nuo 2 iki 4 proc. ankstesnių finansinių metų bendros metinės pasaulinės apyvartos, arba nuo 10 000 000 iki 20 000 000 EUR.</a:t>
            </a:r>
          </a:p>
          <a:p>
            <a:pPr lvl="1" algn="just"/>
            <a:r>
              <a:rPr lang="lt-LT" sz="1900" dirty="0"/>
              <a:t>Palyginimui: šiuo metu bauda pirmą kartą padarius pažeidimą privatiems asmenims yra nuo 150 iki 580 eurų, juridinių asmenų vadovams ar kitiems atsakingiems asmenims – nuo 300 iki 1 150 eurų, už pakartotinį pažeidimą – nuo 1 100 iki 3 000 eurų.</a:t>
            </a:r>
          </a:p>
        </p:txBody>
      </p:sp>
      <p:sp>
        <p:nvSpPr>
          <p:cNvPr id="3" name="Title 2"/>
          <p:cNvSpPr>
            <a:spLocks noGrp="1"/>
          </p:cNvSpPr>
          <p:nvPr>
            <p:ph type="title"/>
          </p:nvPr>
        </p:nvSpPr>
        <p:spPr/>
        <p:txBody>
          <a:bodyPr>
            <a:normAutofit fontScale="90000"/>
          </a:bodyPr>
          <a:lstStyle/>
          <a:p>
            <a:br>
              <a:rPr lang="lt-LT" dirty="0"/>
            </a:br>
            <a:r>
              <a:rPr lang="lt-LT" dirty="0"/>
              <a:t>Kai kurie nauji reikalavimai verslui</a:t>
            </a:r>
            <a:br>
              <a:rPr lang="lt-LT" dirty="0"/>
            </a:br>
            <a:endParaRPr lang="lt-LT" dirty="0"/>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13</a:t>
            </a:fld>
            <a:endParaRPr lang="en-GB" dirty="0"/>
          </a:p>
        </p:txBody>
      </p:sp>
    </p:spTree>
    <p:extLst>
      <p:ext uri="{BB962C8B-B14F-4D97-AF65-F5344CB8AC3E}">
        <p14:creationId xmlns:p14="http://schemas.microsoft.com/office/powerpoint/2010/main" val="1414231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just"/>
            <a:br>
              <a:rPr lang="lt-LT" dirty="0"/>
            </a:br>
            <a:br>
              <a:rPr lang="lt-LT" dirty="0"/>
            </a:br>
            <a:br>
              <a:rPr lang="lt-LT" dirty="0"/>
            </a:br>
            <a:br>
              <a:rPr lang="lt-LT" dirty="0"/>
            </a:br>
            <a:br>
              <a:rPr lang="lt-LT" dirty="0"/>
            </a:br>
            <a:br>
              <a:rPr lang="lt-LT" dirty="0"/>
            </a:br>
            <a:br>
              <a:rPr lang="lt-LT" dirty="0"/>
            </a:br>
            <a:br>
              <a:rPr lang="lt-LT" dirty="0"/>
            </a:br>
            <a:br>
              <a:rPr lang="lt-LT" dirty="0"/>
            </a:br>
            <a:br>
              <a:rPr lang="lt-LT" dirty="0"/>
            </a:br>
            <a:br>
              <a:rPr lang="lt-LT" dirty="0"/>
            </a:br>
            <a:r>
              <a:rPr lang="lt-LT" dirty="0"/>
              <a:t>III. 12 pasirengimo žingsnių Reglamento įgyvendinimui</a:t>
            </a:r>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14</a:t>
            </a:fld>
            <a:endParaRPr lang="en-GB" dirty="0"/>
          </a:p>
        </p:txBody>
      </p:sp>
    </p:spTree>
    <p:extLst>
      <p:ext uri="{BB962C8B-B14F-4D97-AF65-F5344CB8AC3E}">
        <p14:creationId xmlns:p14="http://schemas.microsoft.com/office/powerpoint/2010/main" val="294570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9406" y="1844824"/>
            <a:ext cx="7872873" cy="4320296"/>
          </a:xfrm>
        </p:spPr>
        <p:txBody>
          <a:bodyPr>
            <a:normAutofit fontScale="62500" lnSpcReduction="20000"/>
          </a:bodyPr>
          <a:lstStyle/>
          <a:p>
            <a:pPr lvl="1" algn="just">
              <a:lnSpc>
                <a:spcPct val="130000"/>
              </a:lnSpc>
            </a:pPr>
            <a:r>
              <a:rPr lang="lt-LT" sz="1900" dirty="0"/>
              <a:t>1. </a:t>
            </a:r>
            <a:r>
              <a:rPr lang="lt-LT" sz="1900" b="1" dirty="0"/>
              <a:t>SĄMONINGUMAS</a:t>
            </a:r>
            <a:r>
              <a:rPr lang="lt-LT" sz="1900" dirty="0"/>
              <a:t>. Turite įsitikinti, kad Jūsų organizacijoje asmenys, priimantys sprendimus, būtų informuoti, jog nuo 2018 m. gegužės 25 d. pradedamas tiesiogiai taikyti Bendrasis duomenų apsaugos reglamentas.</a:t>
            </a:r>
          </a:p>
          <a:p>
            <a:pPr lvl="1" algn="just">
              <a:lnSpc>
                <a:spcPct val="130000"/>
              </a:lnSpc>
            </a:pPr>
            <a:endParaRPr lang="lt-LT" dirty="0"/>
          </a:p>
          <a:p>
            <a:pPr lvl="1" algn="just">
              <a:lnSpc>
                <a:spcPct val="130000"/>
              </a:lnSpc>
            </a:pPr>
            <a:r>
              <a:rPr lang="lt-LT" sz="1900" dirty="0"/>
              <a:t>2. </a:t>
            </a:r>
            <a:r>
              <a:rPr lang="lt-LT" sz="1900" b="1" dirty="0"/>
              <a:t>INFORMACIJA, KURIĄ JŪS TURITE. </a:t>
            </a:r>
            <a:r>
              <a:rPr lang="lt-LT" sz="1900" dirty="0"/>
              <a:t>Turite įvertinti, kokius asmens duomenis tvarkote (gali prireikti atlikti tvarkomų asmens duomenų auditą). Visi duomenų tvarkymo procesai, t.y. iš kur gaunate duomenis, kaip juos saugote, kas turi prieigos teisę prie įmonėje tvarkomų asmens duomenų, kam duomenys yra teikiami ir pan. turi būti aprašyti atitinkamuose dokumentuose.</a:t>
            </a:r>
          </a:p>
          <a:p>
            <a:pPr lvl="1" algn="just">
              <a:lnSpc>
                <a:spcPct val="130000"/>
              </a:lnSpc>
            </a:pPr>
            <a:endParaRPr lang="lt-LT" dirty="0"/>
          </a:p>
          <a:p>
            <a:pPr lvl="1" algn="just">
              <a:lnSpc>
                <a:spcPct val="130000"/>
              </a:lnSpc>
            </a:pPr>
            <a:r>
              <a:rPr lang="lt-LT" sz="1900" dirty="0"/>
              <a:t> 3. </a:t>
            </a:r>
            <a:r>
              <a:rPr lang="lt-LT" sz="1900" b="1" dirty="0"/>
              <a:t>INFORMACIJOS APIE PRIVATUMĄ PATEIKIMAS</a:t>
            </a:r>
            <a:r>
              <a:rPr lang="lt-LT" sz="1900" dirty="0"/>
              <a:t>. Įmonės asmens duomenų tvarkymo taisyklėse, privatumo politikoje ar pan. turi būti nurodoma duomenų valdytojo tapatybė ir kontaktiniai duomenys, duomenų tvarkymo tikslai, dėl kurių ketinama tvarkyti asmens duomenis, asmens duomenų gavėjai, jei tokie yra, arba asmens duomenų gavėjų kategorijos ir kita informacija. Fiziniams asmenims minėta informacija turi būti pateikta glaustai, lengvai matomu, suprantamu ir aiškiai įskaitomu būdu.</a:t>
            </a:r>
          </a:p>
          <a:p>
            <a:pPr lvl="1" algn="just">
              <a:lnSpc>
                <a:spcPct val="130000"/>
              </a:lnSpc>
            </a:pPr>
            <a:endParaRPr lang="lt-LT" dirty="0"/>
          </a:p>
          <a:p>
            <a:pPr lvl="1" algn="just">
              <a:lnSpc>
                <a:spcPct val="130000"/>
              </a:lnSpc>
            </a:pPr>
            <a:r>
              <a:rPr lang="lt-LT" sz="1900" dirty="0"/>
              <a:t>4. </a:t>
            </a:r>
            <a:r>
              <a:rPr lang="lt-LT" sz="1900" b="1" dirty="0"/>
              <a:t>DUOMENŲ SUBJEKTŲ TEISĖS. </a:t>
            </a:r>
            <a:r>
              <a:rPr lang="lt-LT" sz="1900" dirty="0"/>
              <a:t>Turėtumėte peržiūrėti, kaip įgyvendinate duomenų subjekto teises bei įsitikinti, kad jos visos bus įgyvendintos, įskaitant duomenų subjekto teisę reikalauti ištrinti duomenis („teisė būti pamirštam“) ar teisę į duomenų perkeliamumą įprastai naudojamu ir kompiuterio skaitomu formatu.</a:t>
            </a:r>
          </a:p>
        </p:txBody>
      </p:sp>
      <p:sp>
        <p:nvSpPr>
          <p:cNvPr id="3" name="Title 2"/>
          <p:cNvSpPr>
            <a:spLocks noGrp="1"/>
          </p:cNvSpPr>
          <p:nvPr>
            <p:ph type="title"/>
          </p:nvPr>
        </p:nvSpPr>
        <p:spPr/>
        <p:txBody>
          <a:bodyPr>
            <a:normAutofit fontScale="90000"/>
          </a:bodyPr>
          <a:lstStyle/>
          <a:p>
            <a:br>
              <a:rPr lang="lt-LT" dirty="0"/>
            </a:br>
            <a:r>
              <a:rPr lang="lt-LT" dirty="0"/>
              <a:t>Rekomenduojami pasirengimo veiksmai: </a:t>
            </a:r>
            <a:r>
              <a:rPr lang="en-GB" dirty="0"/>
              <a:t>12 </a:t>
            </a:r>
            <a:r>
              <a:rPr lang="lt-LT" dirty="0"/>
              <a:t>žingsnių</a:t>
            </a:r>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15</a:t>
            </a:fld>
            <a:endParaRPr lang="en-GB" dirty="0"/>
          </a:p>
        </p:txBody>
      </p:sp>
    </p:spTree>
    <p:extLst>
      <p:ext uri="{BB962C8B-B14F-4D97-AF65-F5344CB8AC3E}">
        <p14:creationId xmlns:p14="http://schemas.microsoft.com/office/powerpoint/2010/main" val="157569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02151CA0-DC86-4FEB-AF98-202DAB6BD8E2}"/>
              </a:ext>
            </a:extLst>
          </p:cNvPr>
          <p:cNvSpPr>
            <a:spLocks noGrp="1"/>
          </p:cNvSpPr>
          <p:nvPr>
            <p:ph type="body" sz="quarter" idx="10"/>
          </p:nvPr>
        </p:nvSpPr>
        <p:spPr/>
        <p:txBody>
          <a:bodyPr>
            <a:normAutofit lnSpcReduction="10000"/>
          </a:bodyPr>
          <a:lstStyle/>
          <a:p>
            <a:pPr lvl="1">
              <a:lnSpc>
                <a:spcPct val="120000"/>
              </a:lnSpc>
            </a:pPr>
            <a:endParaRPr lang="lt-LT" sz="1400" dirty="0"/>
          </a:p>
          <a:p>
            <a:pPr lvl="1" algn="just">
              <a:lnSpc>
                <a:spcPct val="120000"/>
              </a:lnSpc>
            </a:pPr>
            <a:r>
              <a:rPr lang="lt-LT" sz="1400" b="1" dirty="0"/>
              <a:t>5. DUOMENŲ SUBJEKTO PRAŠYMŲ DĖL TEISĖS SUSIPAŽINTI ĮGYVENDINIMAS.</a:t>
            </a:r>
            <a:r>
              <a:rPr lang="lt-LT" sz="1400" dirty="0"/>
              <a:t> Atsinaujinti įmonės vidines taisykles ir procedūras, skirtas duomenų subjekto prašymams įgyvendinti. Daugeliu atvejų Reglamentas numato vieno mėnesio terminą pateikti atsakymui į duomenų subjekto prašymą. Turite apgalvoti, kokia forma pateiksite prašomą informaciją, kokiais atvejais tai daryti atsisakysite, kaip  įgyvendinsite prašymus ištaisyti netikslius duomenis ir pan.</a:t>
            </a:r>
          </a:p>
          <a:p>
            <a:pPr lvl="1" algn="just">
              <a:lnSpc>
                <a:spcPct val="120000"/>
              </a:lnSpc>
            </a:pPr>
            <a:endParaRPr lang="lt-LT" sz="1400" dirty="0"/>
          </a:p>
          <a:p>
            <a:pPr lvl="1" algn="just">
              <a:lnSpc>
                <a:spcPct val="120000"/>
              </a:lnSpc>
            </a:pPr>
            <a:r>
              <a:rPr lang="lt-LT" sz="1400" b="1" dirty="0"/>
              <a:t>6. ASMENS DUOMENŲ TVARKYMO TEISINIS PAGRINDAS</a:t>
            </a:r>
            <a:r>
              <a:rPr lang="lt-LT" sz="1400" dirty="0"/>
              <a:t>. Turėtumėte peržiūrėti ir įvertinti, kokius asmens duomenis ir kokiais teisiniais pagrindais vadovaudamiesi tvarkote.</a:t>
            </a:r>
          </a:p>
          <a:p>
            <a:pPr lvl="1" algn="just">
              <a:lnSpc>
                <a:spcPct val="120000"/>
              </a:lnSpc>
            </a:pPr>
            <a:endParaRPr lang="lt-LT" sz="1600" dirty="0"/>
          </a:p>
          <a:p>
            <a:pPr lvl="1" algn="just">
              <a:lnSpc>
                <a:spcPct val="120000"/>
              </a:lnSpc>
            </a:pPr>
            <a:r>
              <a:rPr lang="lt-LT" sz="1400" b="1" dirty="0"/>
              <a:t>7. SUTIKIMAS</a:t>
            </a:r>
            <a:r>
              <a:rPr lang="lt-LT" sz="1400" dirty="0"/>
              <a:t>. Turėtumėte peržiūrėti, kaip prašote, gaunate ir užfiksuojate duomenų subjekto sutikimą ir ar Jums nereikia atlikti kokių nors pakeitimų, susijusių su sutikimo gavimu.</a:t>
            </a:r>
          </a:p>
          <a:p>
            <a:pPr lvl="1" algn="just">
              <a:lnSpc>
                <a:spcPct val="120000"/>
              </a:lnSpc>
            </a:pPr>
            <a:endParaRPr lang="lt-LT" sz="1400" dirty="0"/>
          </a:p>
          <a:p>
            <a:pPr lvl="1" algn="just">
              <a:lnSpc>
                <a:spcPct val="120000"/>
              </a:lnSpc>
            </a:pPr>
            <a:r>
              <a:rPr lang="lt-LT" sz="1400" b="1" dirty="0"/>
              <a:t>8. VAIKAI. </a:t>
            </a:r>
            <a:r>
              <a:rPr lang="lt-LT" sz="1400" dirty="0"/>
              <a:t>Turėtumėte pagalvoti apie sistemų, kurios galėtų patikrinti asmenų amžių, įdiegimą bei apie tai, kaip galėtų būti gaunamas tėvų arba teisėtų atstovų sutikimas dėl vaikų asmens duomenų tvarkymo.</a:t>
            </a:r>
          </a:p>
        </p:txBody>
      </p:sp>
      <p:sp>
        <p:nvSpPr>
          <p:cNvPr id="3" name="Pavadinimas 2">
            <a:extLst>
              <a:ext uri="{FF2B5EF4-FFF2-40B4-BE49-F238E27FC236}">
                <a16:creationId xmlns:a16="http://schemas.microsoft.com/office/drawing/2014/main" id="{69ED868A-D540-48C4-984F-1101B8EF4FF9}"/>
              </a:ext>
            </a:extLst>
          </p:cNvPr>
          <p:cNvSpPr>
            <a:spLocks noGrp="1"/>
          </p:cNvSpPr>
          <p:nvPr>
            <p:ph type="title"/>
          </p:nvPr>
        </p:nvSpPr>
        <p:spPr/>
        <p:txBody>
          <a:bodyPr>
            <a:normAutofit fontScale="90000"/>
          </a:bodyPr>
          <a:lstStyle/>
          <a:p>
            <a:r>
              <a:rPr lang="lt-LT" dirty="0"/>
              <a:t>Rekomenduojami pasirengimo veiksmai: 12 žingsnių</a:t>
            </a:r>
          </a:p>
        </p:txBody>
      </p:sp>
      <p:sp>
        <p:nvSpPr>
          <p:cNvPr id="4" name="Datos vietos rezervavimo ženklas 3">
            <a:extLst>
              <a:ext uri="{FF2B5EF4-FFF2-40B4-BE49-F238E27FC236}">
                <a16:creationId xmlns:a16="http://schemas.microsoft.com/office/drawing/2014/main" id="{442B36B0-EDB0-4C48-B299-1A78C0363985}"/>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479FD1C1-37DA-4CA1-A636-620F690770ED}"/>
              </a:ext>
            </a:extLst>
          </p:cNvPr>
          <p:cNvSpPr>
            <a:spLocks noGrp="1"/>
          </p:cNvSpPr>
          <p:nvPr>
            <p:ph type="ftr" sz="quarter" idx="12"/>
          </p:nvPr>
        </p:nvSpPr>
        <p:spPr/>
        <p:txBody>
          <a:bodyPr/>
          <a:lstStyle/>
          <a:p>
            <a:r>
              <a:rPr lang="en-GB" dirty="0"/>
              <a:t>The Baltic Sea Region Law Firm</a:t>
            </a:r>
          </a:p>
        </p:txBody>
      </p:sp>
      <p:sp>
        <p:nvSpPr>
          <p:cNvPr id="6" name="Skaidrės numerio vietos rezervavimo ženklas 5">
            <a:extLst>
              <a:ext uri="{FF2B5EF4-FFF2-40B4-BE49-F238E27FC236}">
                <a16:creationId xmlns:a16="http://schemas.microsoft.com/office/drawing/2014/main" id="{72B82583-18BF-42FA-994B-390463FE7C16}"/>
              </a:ext>
            </a:extLst>
          </p:cNvPr>
          <p:cNvSpPr>
            <a:spLocks noGrp="1"/>
          </p:cNvSpPr>
          <p:nvPr>
            <p:ph type="sldNum" sz="quarter" idx="13"/>
          </p:nvPr>
        </p:nvSpPr>
        <p:spPr/>
        <p:txBody>
          <a:bodyPr/>
          <a:lstStyle/>
          <a:p>
            <a:fld id="{2125282A-C7C8-4CC4-A08B-F0402B3A5E70}" type="slidenum">
              <a:rPr lang="en-GB" smtClean="0"/>
              <a:pPr/>
              <a:t>16</a:t>
            </a:fld>
            <a:endParaRPr lang="en-GB" dirty="0"/>
          </a:p>
        </p:txBody>
      </p:sp>
    </p:spTree>
    <p:extLst>
      <p:ext uri="{BB962C8B-B14F-4D97-AF65-F5344CB8AC3E}">
        <p14:creationId xmlns:p14="http://schemas.microsoft.com/office/powerpoint/2010/main" val="2861580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849DA690-703D-4A6D-962F-35F0EBC8AF35}"/>
              </a:ext>
            </a:extLst>
          </p:cNvPr>
          <p:cNvSpPr>
            <a:spLocks noGrp="1"/>
          </p:cNvSpPr>
          <p:nvPr>
            <p:ph type="body" sz="quarter" idx="10"/>
          </p:nvPr>
        </p:nvSpPr>
        <p:spPr>
          <a:xfrm>
            <a:off x="719406" y="1196568"/>
            <a:ext cx="7872873" cy="4968552"/>
          </a:xfrm>
        </p:spPr>
        <p:txBody>
          <a:bodyPr>
            <a:normAutofit lnSpcReduction="10000"/>
          </a:bodyPr>
          <a:lstStyle/>
          <a:p>
            <a:pPr algn="just"/>
            <a:endParaRPr lang="lt-LT" sz="1400" b="1" dirty="0"/>
          </a:p>
          <a:p>
            <a:pPr lvl="1" algn="just">
              <a:lnSpc>
                <a:spcPct val="120000"/>
              </a:lnSpc>
            </a:pPr>
            <a:r>
              <a:rPr lang="lt-LT" sz="1400" b="1" dirty="0"/>
              <a:t>9. ASMENS DUOMENŲ SAUGUMO PAŽEIDIMAI. </a:t>
            </a:r>
            <a:r>
              <a:rPr lang="lt-LT" sz="1400" dirty="0"/>
              <a:t>Turite įsitikinti, kad esate nustatę tinkamas procedūras, kaip aptikti, pranešti ir ištirti asmens duomenų saugumo pažeidimus.</a:t>
            </a:r>
          </a:p>
          <a:p>
            <a:pPr marL="0" indent="0" algn="just">
              <a:buFont typeface="Arial" pitchFamily="34" charset="0"/>
              <a:buNone/>
            </a:pPr>
            <a:endParaRPr lang="lt-LT" sz="1400" dirty="0"/>
          </a:p>
          <a:p>
            <a:pPr lvl="1" algn="just">
              <a:lnSpc>
                <a:spcPct val="120000"/>
              </a:lnSpc>
            </a:pPr>
            <a:r>
              <a:rPr lang="lt-LT" sz="1400" b="1" dirty="0"/>
              <a:t>10. PRITAIKYTOJI DUOMENŲ APSAUGA IR POVEIKIO DUOMENŲ APSAUGAI VERTINIMAS. </a:t>
            </a:r>
            <a:r>
              <a:rPr lang="lt-LT" sz="1400" dirty="0"/>
              <a:t>Pritaikytoji duomenų apsauga ir duomenų kiekio mažinimas visada buvo laikomi besąlygiškais asmens duomenų apsaugos principais. Reglamente (ES) 2016/679 šie principai įtvirtinti kaip aiškūs teisiniai reikalavimai.</a:t>
            </a:r>
          </a:p>
          <a:p>
            <a:pPr lvl="1" algn="just">
              <a:lnSpc>
                <a:spcPct val="120000"/>
              </a:lnSpc>
            </a:pPr>
            <a:endParaRPr lang="lt-LT" sz="1400" b="1" dirty="0"/>
          </a:p>
          <a:p>
            <a:pPr lvl="1" algn="just">
              <a:lnSpc>
                <a:spcPct val="120000"/>
              </a:lnSpc>
            </a:pPr>
            <a:r>
              <a:rPr lang="lt-LT" sz="1400" b="1" dirty="0"/>
              <a:t>11. DUOMENŲ APSAUGOS PAREIGŪNAS. </a:t>
            </a:r>
            <a:r>
              <a:rPr lang="lt-LT" sz="1400" dirty="0"/>
              <a:t>Turėtumėte paskirti duomenų apsaugos pareigūną savo organizacijoje, jeigu tokio reikia, ar kitą asmenį iš išorės, kuris būtų atsakingas už asmens duomenų apsaugos reikalavimų laikymąsi, ir įvertinti šios pareigybės padėtį organizacijoje.</a:t>
            </a:r>
          </a:p>
          <a:p>
            <a:pPr lvl="1" algn="just">
              <a:lnSpc>
                <a:spcPct val="120000"/>
              </a:lnSpc>
            </a:pPr>
            <a:endParaRPr lang="lt-LT" sz="1400" b="1" dirty="0"/>
          </a:p>
          <a:p>
            <a:pPr lvl="1" algn="just">
              <a:lnSpc>
                <a:spcPct val="120000"/>
              </a:lnSpc>
            </a:pPr>
            <a:r>
              <a:rPr lang="lt-LT" sz="1400" b="1" dirty="0"/>
              <a:t>12. TARPTAUTINIS ELEMENTAS. </a:t>
            </a:r>
            <a:r>
              <a:rPr lang="lt-LT" sz="1400" dirty="0"/>
              <a:t>Jeigu Jūsų organizacija veikia tarptautiniu mastu, Jūs turėtumėte nuspręsti, su kuria duomenų apsaugos priežiūros institucija bendradarbiausite.</a:t>
            </a:r>
          </a:p>
        </p:txBody>
      </p:sp>
      <p:sp>
        <p:nvSpPr>
          <p:cNvPr id="3" name="Pavadinimas 2">
            <a:extLst>
              <a:ext uri="{FF2B5EF4-FFF2-40B4-BE49-F238E27FC236}">
                <a16:creationId xmlns:a16="http://schemas.microsoft.com/office/drawing/2014/main" id="{1BDFAEC0-D644-46F6-82CE-DF048153570B}"/>
              </a:ext>
            </a:extLst>
          </p:cNvPr>
          <p:cNvSpPr>
            <a:spLocks noGrp="1"/>
          </p:cNvSpPr>
          <p:nvPr>
            <p:ph type="title"/>
          </p:nvPr>
        </p:nvSpPr>
        <p:spPr/>
        <p:txBody>
          <a:bodyPr>
            <a:normAutofit fontScale="90000"/>
          </a:bodyPr>
          <a:lstStyle/>
          <a:p>
            <a:r>
              <a:rPr lang="lt-LT" dirty="0"/>
              <a:t>Rekomenduojami pasirengimo veiksmai: 12 žingsnių</a:t>
            </a:r>
          </a:p>
        </p:txBody>
      </p:sp>
      <p:sp>
        <p:nvSpPr>
          <p:cNvPr id="4" name="Datos vietos rezervavimo ženklas 3">
            <a:extLst>
              <a:ext uri="{FF2B5EF4-FFF2-40B4-BE49-F238E27FC236}">
                <a16:creationId xmlns:a16="http://schemas.microsoft.com/office/drawing/2014/main" id="{942835F0-AA42-4950-9320-6ECD6763F4EF}"/>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5B432B57-EFBF-4AEA-BFF3-6F71268755C8}"/>
              </a:ext>
            </a:extLst>
          </p:cNvPr>
          <p:cNvSpPr>
            <a:spLocks noGrp="1"/>
          </p:cNvSpPr>
          <p:nvPr>
            <p:ph type="ftr" sz="quarter" idx="12"/>
          </p:nvPr>
        </p:nvSpPr>
        <p:spPr/>
        <p:txBody>
          <a:bodyPr/>
          <a:lstStyle/>
          <a:p>
            <a:r>
              <a:rPr lang="en-GB" dirty="0"/>
              <a:t>The Baltic Sea Region Law Firm</a:t>
            </a:r>
          </a:p>
        </p:txBody>
      </p:sp>
      <p:sp>
        <p:nvSpPr>
          <p:cNvPr id="6" name="Skaidrės numerio vietos rezervavimo ženklas 5">
            <a:extLst>
              <a:ext uri="{FF2B5EF4-FFF2-40B4-BE49-F238E27FC236}">
                <a16:creationId xmlns:a16="http://schemas.microsoft.com/office/drawing/2014/main" id="{03F3B7EC-50D8-41F5-BAA0-EFCED41E979D}"/>
              </a:ext>
            </a:extLst>
          </p:cNvPr>
          <p:cNvSpPr>
            <a:spLocks noGrp="1"/>
          </p:cNvSpPr>
          <p:nvPr>
            <p:ph type="sldNum" sz="quarter" idx="13"/>
          </p:nvPr>
        </p:nvSpPr>
        <p:spPr/>
        <p:txBody>
          <a:bodyPr/>
          <a:lstStyle/>
          <a:p>
            <a:fld id="{2125282A-C7C8-4CC4-A08B-F0402B3A5E70}" type="slidenum">
              <a:rPr lang="en-GB" smtClean="0"/>
              <a:pPr/>
              <a:t>17</a:t>
            </a:fld>
            <a:endParaRPr lang="en-GB" dirty="0"/>
          </a:p>
        </p:txBody>
      </p:sp>
    </p:spTree>
    <p:extLst>
      <p:ext uri="{BB962C8B-B14F-4D97-AF65-F5344CB8AC3E}">
        <p14:creationId xmlns:p14="http://schemas.microsoft.com/office/powerpoint/2010/main" val="3972082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05986" y="472888"/>
            <a:ext cx="8406379" cy="560406"/>
          </a:xfrm>
        </p:spPr>
        <p:txBody>
          <a:bodyPr>
            <a:normAutofit fontScale="90000"/>
          </a:bodyPr>
          <a:lstStyle/>
          <a:p>
            <a:pPr algn="ctr"/>
            <a:br>
              <a:rPr lang="lt-LT" dirty="0"/>
            </a:br>
            <a:br>
              <a:rPr lang="lt-LT" dirty="0"/>
            </a:br>
            <a:br>
              <a:rPr lang="lt-LT" dirty="0"/>
            </a:br>
            <a:br>
              <a:rPr lang="lt-LT" dirty="0"/>
            </a:br>
            <a:br>
              <a:rPr lang="lt-LT" dirty="0"/>
            </a:br>
            <a:br>
              <a:rPr lang="lt-LT" dirty="0"/>
            </a:br>
            <a:br>
              <a:rPr lang="lt-LT" dirty="0"/>
            </a:br>
            <a:br>
              <a:rPr lang="lt-LT" dirty="0"/>
            </a:br>
            <a:br>
              <a:rPr lang="lt-LT" dirty="0"/>
            </a:br>
            <a:br>
              <a:rPr lang="en-GB" dirty="0"/>
            </a:br>
            <a:br>
              <a:rPr lang="en-GB" dirty="0"/>
            </a:br>
            <a:r>
              <a:rPr lang="lt-LT" dirty="0"/>
              <a:t>  </a:t>
            </a:r>
            <a:r>
              <a:rPr lang="en-GB" dirty="0"/>
              <a:t> </a:t>
            </a:r>
            <a:br>
              <a:rPr lang="lt-LT" dirty="0"/>
            </a:br>
            <a:br>
              <a:rPr lang="lt-LT" dirty="0"/>
            </a:br>
            <a:r>
              <a:rPr lang="lt-LT" dirty="0"/>
              <a:t> Ačiū už dėmesį</a:t>
            </a:r>
            <a:r>
              <a:rPr lang="en-GB" dirty="0"/>
              <a:t>!</a:t>
            </a:r>
            <a:br>
              <a:rPr lang="en-GB" dirty="0"/>
            </a:br>
            <a:r>
              <a:rPr lang="lt-LT" dirty="0"/>
              <a:t>        </a:t>
            </a:r>
            <a:br>
              <a:rPr lang="lt-LT" sz="2700" dirty="0"/>
            </a:br>
            <a:br>
              <a:rPr lang="lt-LT" dirty="0"/>
            </a:br>
            <a:br>
              <a:rPr lang="lt-LT" dirty="0"/>
            </a:br>
            <a:br>
              <a:rPr lang="lt-LT" dirty="0"/>
            </a:br>
            <a:r>
              <a:rPr lang="lt-LT" sz="1100" dirty="0"/>
              <a:t>Asocijuota teisininkė G</a:t>
            </a:r>
            <a:r>
              <a:rPr lang="en-GB" sz="1100" dirty="0" err="1"/>
              <a:t>iedr</a:t>
            </a:r>
            <a:r>
              <a:rPr lang="lt-LT" sz="1100" dirty="0"/>
              <a:t>ė Liepinienė</a:t>
            </a:r>
            <a:br>
              <a:rPr lang="lt-LT" dirty="0"/>
            </a:br>
            <a:r>
              <a:rPr lang="pl-PL" sz="1100" dirty="0"/>
              <a:t>MAGNUSSON</a:t>
            </a:r>
            <a:br>
              <a:rPr lang="lt-LT" sz="1100" dirty="0"/>
            </a:br>
            <a:r>
              <a:rPr lang="en-US" sz="1100" dirty="0"/>
              <a:t>Vilniaus str. 19, Kaunas LT-44284, Lithuania</a:t>
            </a:r>
            <a:br>
              <a:rPr lang="lt-LT" sz="1100" dirty="0"/>
            </a:br>
            <a:r>
              <a:rPr lang="en-US" sz="1100" dirty="0"/>
              <a:t>Phone: +370 3 730 8899, M: +370 688 12817, Fax: +370 3 730 8890</a:t>
            </a:r>
            <a:br>
              <a:rPr lang="lt-LT" sz="1100" dirty="0"/>
            </a:br>
            <a:r>
              <a:rPr lang="en-US" sz="1100" dirty="0"/>
              <a:t>E-mail: </a:t>
            </a:r>
            <a:r>
              <a:rPr lang="en-US" sz="1100" u="sng" dirty="0">
                <a:hlinkClick r:id="rId2"/>
              </a:rPr>
              <a:t>giedre.liepiniene@magnussonlaw.com</a:t>
            </a:r>
            <a:r>
              <a:rPr lang="en-US" sz="1100" dirty="0"/>
              <a:t> </a:t>
            </a:r>
            <a:br>
              <a:rPr lang="lt-LT" sz="1100" dirty="0"/>
            </a:br>
            <a:r>
              <a:rPr lang="en-US" sz="1100" dirty="0"/>
              <a:t>Web: </a:t>
            </a:r>
            <a:r>
              <a:rPr lang="en-US" sz="1100" u="sng" dirty="0">
                <a:hlinkClick r:id="rId3"/>
              </a:rPr>
              <a:t>www.magnussonlaw.com</a:t>
            </a:r>
            <a:r>
              <a:rPr lang="en-US" sz="1100" dirty="0"/>
              <a:t> </a:t>
            </a:r>
            <a:br>
              <a:rPr lang="lt-LT" dirty="0"/>
            </a:br>
            <a:endParaRPr lang="lt-LT" dirty="0"/>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18</a:t>
            </a:fld>
            <a:endParaRPr lang="en-GB" dirty="0"/>
          </a:p>
        </p:txBody>
      </p:sp>
      <p:pic>
        <p:nvPicPr>
          <p:cNvPr id="10" name="Paveikslėlis 9">
            <a:extLst>
              <a:ext uri="{FF2B5EF4-FFF2-40B4-BE49-F238E27FC236}">
                <a16:creationId xmlns:a16="http://schemas.microsoft.com/office/drawing/2014/main" id="{7E3781FE-8D2D-467C-86EE-E6AA064CDC83}"/>
              </a:ext>
            </a:extLst>
          </p:cNvPr>
          <p:cNvPicPr>
            <a:picLocks noChangeAspect="1"/>
          </p:cNvPicPr>
          <p:nvPr/>
        </p:nvPicPr>
        <p:blipFill>
          <a:blip r:embed="rId4"/>
          <a:stretch>
            <a:fillRect/>
          </a:stretch>
        </p:blipFill>
        <p:spPr>
          <a:xfrm>
            <a:off x="3365568" y="2564904"/>
            <a:ext cx="3487214" cy="999831"/>
          </a:xfrm>
          <a:prstGeom prst="rect">
            <a:avLst/>
          </a:prstGeom>
        </p:spPr>
      </p:pic>
    </p:spTree>
    <p:extLst>
      <p:ext uri="{BB962C8B-B14F-4D97-AF65-F5344CB8AC3E}">
        <p14:creationId xmlns:p14="http://schemas.microsoft.com/office/powerpoint/2010/main" val="58165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endParaRPr lang="lt-LT" dirty="0"/>
          </a:p>
          <a:p>
            <a:pPr lvl="0"/>
            <a:endParaRPr lang="lt-LT" dirty="0"/>
          </a:p>
          <a:p>
            <a:pPr lvl="0"/>
            <a:r>
              <a:rPr lang="lt-LT" b="1" dirty="0">
                <a:solidFill>
                  <a:srgbClr val="74A0CA"/>
                </a:solidFill>
                <a:ea typeface="+mj-ea"/>
              </a:rPr>
              <a:t>I. </a:t>
            </a:r>
            <a:r>
              <a:rPr lang="en-GB" b="1" dirty="0">
                <a:solidFill>
                  <a:srgbClr val="74A0CA"/>
                </a:solidFill>
                <a:ea typeface="+mj-ea"/>
              </a:rPr>
              <a:t>	</a:t>
            </a:r>
            <a:r>
              <a:rPr lang="lt-LT" b="1" dirty="0">
                <a:solidFill>
                  <a:srgbClr val="74A0CA"/>
                </a:solidFill>
                <a:ea typeface="+mj-ea"/>
              </a:rPr>
              <a:t>Bendrasis duomenų apsaugos reglamentas – kas tai?</a:t>
            </a:r>
          </a:p>
          <a:p>
            <a:pPr lvl="0"/>
            <a:endParaRPr lang="lt-LT" b="1" dirty="0">
              <a:solidFill>
                <a:srgbClr val="74A0CA"/>
              </a:solidFill>
              <a:ea typeface="+mj-ea"/>
            </a:endParaRPr>
          </a:p>
          <a:p>
            <a:pPr lvl="0"/>
            <a:r>
              <a:rPr lang="lt-LT" b="1" dirty="0">
                <a:solidFill>
                  <a:srgbClr val="74A0CA"/>
                </a:solidFill>
                <a:ea typeface="+mj-ea"/>
              </a:rPr>
              <a:t>II. </a:t>
            </a:r>
            <a:r>
              <a:rPr lang="en-GB" b="1" dirty="0">
                <a:solidFill>
                  <a:srgbClr val="74A0CA"/>
                </a:solidFill>
                <a:ea typeface="+mj-ea"/>
              </a:rPr>
              <a:t>	</a:t>
            </a:r>
            <a:r>
              <a:rPr lang="lt-LT" b="1" dirty="0">
                <a:solidFill>
                  <a:srgbClr val="74A0CA"/>
                </a:solidFill>
                <a:ea typeface="+mj-ea"/>
              </a:rPr>
              <a:t>Reglamentu įgyvendinamos naujovės</a:t>
            </a:r>
          </a:p>
          <a:p>
            <a:pPr lvl="0"/>
            <a:endParaRPr lang="lt-LT" b="1" dirty="0">
              <a:solidFill>
                <a:srgbClr val="74A0CA"/>
              </a:solidFill>
              <a:ea typeface="+mj-ea"/>
            </a:endParaRPr>
          </a:p>
          <a:p>
            <a:pPr lvl="0"/>
            <a:r>
              <a:rPr lang="lt-LT" b="1" dirty="0">
                <a:solidFill>
                  <a:srgbClr val="74A0CA"/>
                </a:solidFill>
                <a:ea typeface="+mj-ea"/>
              </a:rPr>
              <a:t>III. </a:t>
            </a:r>
            <a:r>
              <a:rPr lang="en-GB" b="1" dirty="0">
                <a:solidFill>
                  <a:srgbClr val="74A0CA"/>
                </a:solidFill>
                <a:ea typeface="+mj-ea"/>
              </a:rPr>
              <a:t>	</a:t>
            </a:r>
            <a:r>
              <a:rPr lang="lt-LT" b="1" dirty="0">
                <a:solidFill>
                  <a:srgbClr val="74A0CA"/>
                </a:solidFill>
                <a:ea typeface="+mj-ea"/>
              </a:rPr>
              <a:t>12 pasirengimo į</a:t>
            </a:r>
            <a:r>
              <a:rPr lang="en-US" b="1" dirty="0" err="1">
                <a:solidFill>
                  <a:srgbClr val="74A0CA"/>
                </a:solidFill>
                <a:ea typeface="+mj-ea"/>
              </a:rPr>
              <a:t>gyvendinimui</a:t>
            </a:r>
            <a:r>
              <a:rPr lang="en-US" b="1" dirty="0">
                <a:solidFill>
                  <a:srgbClr val="74A0CA"/>
                </a:solidFill>
                <a:ea typeface="+mj-ea"/>
              </a:rPr>
              <a:t> </a:t>
            </a:r>
            <a:r>
              <a:rPr lang="lt-LT" b="1" dirty="0">
                <a:solidFill>
                  <a:srgbClr val="74A0CA"/>
                </a:solidFill>
                <a:ea typeface="+mj-ea"/>
              </a:rPr>
              <a:t>žingsnių</a:t>
            </a:r>
          </a:p>
        </p:txBody>
      </p:sp>
      <p:sp>
        <p:nvSpPr>
          <p:cNvPr id="3" name="Title 2"/>
          <p:cNvSpPr>
            <a:spLocks noGrp="1"/>
          </p:cNvSpPr>
          <p:nvPr>
            <p:ph type="title"/>
          </p:nvPr>
        </p:nvSpPr>
        <p:spPr/>
        <p:txBody>
          <a:bodyPr>
            <a:normAutofit fontScale="90000"/>
          </a:bodyPr>
          <a:lstStyle/>
          <a:p>
            <a:br>
              <a:rPr lang="lt-LT" dirty="0"/>
            </a:br>
            <a:r>
              <a:rPr lang="lt-LT" dirty="0"/>
              <a:t>Temos </a:t>
            </a:r>
            <a:br>
              <a:rPr lang="lt-LT" dirty="0"/>
            </a:br>
            <a:endParaRPr lang="lt-LT" dirty="0"/>
          </a:p>
        </p:txBody>
      </p:sp>
      <p:sp>
        <p:nvSpPr>
          <p:cNvPr id="4" name="Date Placeholder 3"/>
          <p:cNvSpPr>
            <a:spLocks noGrp="1"/>
          </p:cNvSpPr>
          <p:nvPr>
            <p:ph type="dt" sz="half" idx="11"/>
          </p:nvPr>
        </p:nvSpPr>
        <p:spPr/>
        <p:txBody>
          <a:bodyPr/>
          <a:lstStyle/>
          <a:p>
            <a:fld id="{68488F82-745D-4EC0-94C4-0484A18C97C1}" type="datetime1">
              <a:rPr lang="en-GB" smtClean="0"/>
              <a:t>23/03/2018</a:t>
            </a:fld>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2</a:t>
            </a:fld>
            <a:endParaRPr lang="en-GB" dirty="0"/>
          </a:p>
        </p:txBody>
      </p:sp>
    </p:spTree>
    <p:extLst>
      <p:ext uri="{BB962C8B-B14F-4D97-AF65-F5344CB8AC3E}">
        <p14:creationId xmlns:p14="http://schemas.microsoft.com/office/powerpoint/2010/main" val="267564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br>
              <a:rPr lang="lt-LT" dirty="0"/>
            </a:br>
            <a:br>
              <a:rPr lang="lt-LT" dirty="0"/>
            </a:br>
            <a:br>
              <a:rPr lang="lt-LT" dirty="0"/>
            </a:br>
            <a:br>
              <a:rPr lang="lt-LT" dirty="0"/>
            </a:br>
            <a:br>
              <a:rPr lang="lt-LT" dirty="0"/>
            </a:br>
            <a:br>
              <a:rPr lang="lt-LT" dirty="0"/>
            </a:br>
            <a:br>
              <a:rPr lang="lt-LT" dirty="0"/>
            </a:br>
            <a:br>
              <a:rPr lang="lt-LT" dirty="0"/>
            </a:br>
            <a:br>
              <a:rPr lang="lt-LT" dirty="0"/>
            </a:br>
            <a:br>
              <a:rPr lang="lt-LT" dirty="0"/>
            </a:br>
            <a:r>
              <a:rPr lang="lt-LT" dirty="0"/>
              <a:t>I. Bendrasis duomenų apsaugos reglamentas – kas tai?</a:t>
            </a:r>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3</a:t>
            </a:fld>
            <a:endParaRPr lang="en-GB" dirty="0"/>
          </a:p>
        </p:txBody>
      </p:sp>
    </p:spTree>
    <p:extLst>
      <p:ext uri="{BB962C8B-B14F-4D97-AF65-F5344CB8AC3E}">
        <p14:creationId xmlns:p14="http://schemas.microsoft.com/office/powerpoint/2010/main" val="1786482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9405" y="1196568"/>
            <a:ext cx="8976995" cy="4968552"/>
          </a:xfrm>
        </p:spPr>
        <p:txBody>
          <a:bodyPr>
            <a:normAutofit fontScale="92500" lnSpcReduction="10000"/>
          </a:bodyPr>
          <a:lstStyle/>
          <a:p>
            <a:pPr lvl="0" algn="just"/>
            <a:endParaRPr lang="lt-LT" dirty="0"/>
          </a:p>
          <a:p>
            <a:pPr lvl="0" algn="just"/>
            <a:r>
              <a:rPr lang="lt-LT" dirty="0"/>
              <a:t>Bendrasis duomenų apsaugos reglamentas (Reglamentas) – </a:t>
            </a:r>
            <a:r>
              <a:rPr lang="lt-LT" dirty="0">
                <a:solidFill>
                  <a:schemeClr val="accent6"/>
                </a:solidFill>
              </a:rPr>
              <a:t>2016 m. balandžio 27 d.</a:t>
            </a:r>
            <a:r>
              <a:rPr lang="lt-LT" dirty="0"/>
              <a:t> Europos Parlamento ir </a:t>
            </a:r>
            <a:r>
              <a:rPr lang="lt-LT" dirty="0">
                <a:solidFill>
                  <a:schemeClr val="tx1"/>
                </a:solidFill>
              </a:rPr>
              <a:t>Tarybos priimtas </a:t>
            </a:r>
            <a:r>
              <a:rPr lang="lt-LT" dirty="0"/>
              <a:t>reglamentas (ES) 2016/679;</a:t>
            </a:r>
          </a:p>
          <a:p>
            <a:pPr lvl="0" algn="just"/>
            <a:r>
              <a:rPr lang="lt-LT" dirty="0"/>
              <a:t>+</a:t>
            </a:r>
          </a:p>
          <a:p>
            <a:pPr lvl="0" algn="just"/>
            <a:r>
              <a:rPr lang="lt-LT" dirty="0"/>
              <a:t>Reglamentas </a:t>
            </a:r>
            <a:r>
              <a:rPr lang="lt-LT" dirty="0">
                <a:solidFill>
                  <a:schemeClr val="accent6"/>
                </a:solidFill>
              </a:rPr>
              <a:t>pakeičia ankstesnį teisinį reguliavimą </a:t>
            </a:r>
            <a:r>
              <a:rPr lang="lt-LT" dirty="0"/>
              <a:t>- </a:t>
            </a:r>
            <a:r>
              <a:rPr lang="en-US" dirty="0"/>
              <a:t>1995</a:t>
            </a:r>
            <a:r>
              <a:rPr lang="lt-LT" dirty="0"/>
              <a:t> m. spalio 24 d. direktyvą (95/46/EB);</a:t>
            </a:r>
          </a:p>
          <a:p>
            <a:pPr lvl="0" algn="just"/>
            <a:endParaRPr lang="lt-LT" dirty="0"/>
          </a:p>
          <a:p>
            <a:pPr lvl="0" algn="just"/>
            <a:r>
              <a:rPr lang="lt-LT" dirty="0"/>
              <a:t>Reglamentu įgyvendinama </a:t>
            </a:r>
            <a:r>
              <a:rPr lang="lt-LT" dirty="0">
                <a:solidFill>
                  <a:schemeClr val="accent6"/>
                </a:solidFill>
              </a:rPr>
              <a:t>duomenų apsaugos reforma</a:t>
            </a:r>
            <a:r>
              <a:rPr lang="lt-LT" dirty="0"/>
              <a:t>:</a:t>
            </a:r>
          </a:p>
          <a:p>
            <a:pPr lvl="1" algn="just">
              <a:lnSpc>
                <a:spcPct val="120000"/>
              </a:lnSpc>
            </a:pPr>
            <a:r>
              <a:rPr lang="lt-LT" dirty="0"/>
              <a:t>duomenų subjektų teisių stiprinimas;</a:t>
            </a:r>
          </a:p>
          <a:p>
            <a:pPr lvl="1" algn="just">
              <a:lnSpc>
                <a:spcPct val="120000"/>
              </a:lnSpc>
            </a:pPr>
            <a:r>
              <a:rPr lang="lt-LT" dirty="0"/>
              <a:t>duomenų tvarkytojų atsakomybės nustatymas;</a:t>
            </a:r>
          </a:p>
          <a:p>
            <a:pPr lvl="1" algn="just">
              <a:lnSpc>
                <a:spcPct val="120000"/>
              </a:lnSpc>
            </a:pPr>
            <a:r>
              <a:rPr lang="lt-LT" dirty="0"/>
              <a:t>teisinio reguliavimo skaidrumas ir patikimumas.</a:t>
            </a:r>
          </a:p>
          <a:p>
            <a:pPr lvl="1" algn="just">
              <a:lnSpc>
                <a:spcPct val="120000"/>
              </a:lnSpc>
            </a:pPr>
            <a:endParaRPr lang="lt-LT" dirty="0"/>
          </a:p>
          <a:p>
            <a:pPr lvl="0" algn="just"/>
            <a:r>
              <a:rPr lang="lt-LT" dirty="0"/>
              <a:t>Reglamentas </a:t>
            </a:r>
            <a:r>
              <a:rPr lang="lt-LT" dirty="0">
                <a:solidFill>
                  <a:schemeClr val="accent6"/>
                </a:solidFill>
              </a:rPr>
              <a:t>tiesiogiai taikomas </a:t>
            </a:r>
            <a:r>
              <a:rPr lang="lt-LT" dirty="0"/>
              <a:t>nuo 2018 m. gegužės 25 d.</a:t>
            </a:r>
          </a:p>
          <a:p>
            <a:pPr lvl="0" algn="just"/>
            <a:endParaRPr lang="lt-LT" dirty="0"/>
          </a:p>
        </p:txBody>
      </p:sp>
      <p:sp>
        <p:nvSpPr>
          <p:cNvPr id="3" name="Title 2"/>
          <p:cNvSpPr>
            <a:spLocks noGrp="1"/>
          </p:cNvSpPr>
          <p:nvPr>
            <p:ph type="title"/>
          </p:nvPr>
        </p:nvSpPr>
        <p:spPr/>
        <p:txBody>
          <a:bodyPr>
            <a:noAutofit/>
          </a:bodyPr>
          <a:lstStyle/>
          <a:p>
            <a:r>
              <a:rPr lang="lt-LT" sz="2800" i="1" dirty="0"/>
              <a:t>Trumpa teisinės aplinkos apžvalga</a:t>
            </a:r>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4</a:t>
            </a:fld>
            <a:endParaRPr lang="en-GB" dirty="0"/>
          </a:p>
        </p:txBody>
      </p:sp>
    </p:spTree>
    <p:extLst>
      <p:ext uri="{BB962C8B-B14F-4D97-AF65-F5344CB8AC3E}">
        <p14:creationId xmlns:p14="http://schemas.microsoft.com/office/powerpoint/2010/main" val="522930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B23D77B4-6CB6-4908-A115-36EF4693B04B}"/>
              </a:ext>
            </a:extLst>
          </p:cNvPr>
          <p:cNvSpPr>
            <a:spLocks noGrp="1"/>
          </p:cNvSpPr>
          <p:nvPr>
            <p:ph type="body" sz="quarter" idx="10"/>
          </p:nvPr>
        </p:nvSpPr>
        <p:spPr>
          <a:xfrm>
            <a:off x="719406" y="1196568"/>
            <a:ext cx="8976994" cy="4968552"/>
          </a:xfrm>
        </p:spPr>
        <p:txBody>
          <a:bodyPr>
            <a:normAutofit/>
          </a:bodyPr>
          <a:lstStyle/>
          <a:p>
            <a:pPr algn="just"/>
            <a:endParaRPr lang="lt-LT" dirty="0"/>
          </a:p>
          <a:p>
            <a:pPr algn="just"/>
            <a:r>
              <a:rPr lang="lt-LT" dirty="0"/>
              <a:t>Reglamento nuostatų į nacionalinę teisę perkėlinėti nereikia;</a:t>
            </a:r>
          </a:p>
          <a:p>
            <a:endParaRPr lang="lt-LT" dirty="0"/>
          </a:p>
          <a:p>
            <a:pPr algn="just"/>
            <a:r>
              <a:rPr lang="lt-LT" dirty="0"/>
              <a:t>Reglamentu nustatomos teisės, pareigos ir sankcijos subjektams sukelia pasekmes tiesiogiai;</a:t>
            </a:r>
          </a:p>
          <a:p>
            <a:endParaRPr lang="lt-LT" dirty="0"/>
          </a:p>
          <a:p>
            <a:pPr algn="just"/>
            <a:r>
              <a:rPr lang="lt-LT" dirty="0"/>
              <a:t>nacionalinės teisės nuostatos, prieštaraujančios Reglamentui, nuo jo įsigaliojimo dienos negali būti taikomos;</a:t>
            </a:r>
          </a:p>
          <a:p>
            <a:pPr marL="0" indent="0">
              <a:buNone/>
            </a:pPr>
            <a:r>
              <a:rPr lang="lt-LT" dirty="0"/>
              <a:t> </a:t>
            </a:r>
          </a:p>
          <a:p>
            <a:pPr algn="just"/>
            <a:r>
              <a:rPr lang="lt-LT" dirty="0"/>
              <a:t>valstybė turi teisę „lanksčias“ Reglamento nuostatas nacionalinėje teisėje sureguliuoti savarankiškai.</a:t>
            </a:r>
          </a:p>
          <a:p>
            <a:endParaRPr lang="lt-LT" dirty="0"/>
          </a:p>
          <a:p>
            <a:endParaRPr lang="lt-LT" dirty="0"/>
          </a:p>
        </p:txBody>
      </p:sp>
      <p:sp>
        <p:nvSpPr>
          <p:cNvPr id="3" name="Pavadinimas 2">
            <a:extLst>
              <a:ext uri="{FF2B5EF4-FFF2-40B4-BE49-F238E27FC236}">
                <a16:creationId xmlns:a16="http://schemas.microsoft.com/office/drawing/2014/main" id="{9B304CD8-1142-4C0B-AB18-2599715DD4FF}"/>
              </a:ext>
            </a:extLst>
          </p:cNvPr>
          <p:cNvSpPr>
            <a:spLocks noGrp="1"/>
          </p:cNvSpPr>
          <p:nvPr>
            <p:ph type="title"/>
          </p:nvPr>
        </p:nvSpPr>
        <p:spPr/>
        <p:txBody>
          <a:bodyPr>
            <a:normAutofit fontScale="90000"/>
          </a:bodyPr>
          <a:lstStyle/>
          <a:p>
            <a:r>
              <a:rPr lang="lt-LT" i="1" dirty="0"/>
              <a:t>Ką reiškia tiesioginis taikymas?</a:t>
            </a:r>
          </a:p>
        </p:txBody>
      </p:sp>
      <p:sp>
        <p:nvSpPr>
          <p:cNvPr id="4" name="Datos vietos rezervavimo ženklas 3">
            <a:extLst>
              <a:ext uri="{FF2B5EF4-FFF2-40B4-BE49-F238E27FC236}">
                <a16:creationId xmlns:a16="http://schemas.microsoft.com/office/drawing/2014/main" id="{E8BFFAAE-6FD7-4B7F-833E-D50C21F52B26}"/>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8D51706D-5C87-4BED-8779-AC4107081103}"/>
              </a:ext>
            </a:extLst>
          </p:cNvPr>
          <p:cNvSpPr>
            <a:spLocks noGrp="1"/>
          </p:cNvSpPr>
          <p:nvPr>
            <p:ph type="ftr" sz="quarter" idx="12"/>
          </p:nvPr>
        </p:nvSpPr>
        <p:spPr/>
        <p:txBody>
          <a:bodyPr/>
          <a:lstStyle/>
          <a:p>
            <a:r>
              <a:rPr lang="en-GB"/>
              <a:t>The Baltic Sea Region Law Firm</a:t>
            </a:r>
            <a:endParaRPr lang="en-GB" dirty="0"/>
          </a:p>
        </p:txBody>
      </p:sp>
      <p:sp>
        <p:nvSpPr>
          <p:cNvPr id="6" name="Skaidrės numerio vietos rezervavimo ženklas 5">
            <a:extLst>
              <a:ext uri="{FF2B5EF4-FFF2-40B4-BE49-F238E27FC236}">
                <a16:creationId xmlns:a16="http://schemas.microsoft.com/office/drawing/2014/main" id="{2E364AE7-2894-433A-8D9C-ED3CF33217C4}"/>
              </a:ext>
            </a:extLst>
          </p:cNvPr>
          <p:cNvSpPr>
            <a:spLocks noGrp="1"/>
          </p:cNvSpPr>
          <p:nvPr>
            <p:ph type="sldNum" sz="quarter" idx="13"/>
          </p:nvPr>
        </p:nvSpPr>
        <p:spPr/>
        <p:txBody>
          <a:bodyPr/>
          <a:lstStyle/>
          <a:p>
            <a:fld id="{2125282A-C7C8-4CC4-A08B-F0402B3A5E70}" type="slidenum">
              <a:rPr lang="en-GB" smtClean="0"/>
              <a:pPr/>
              <a:t>5</a:t>
            </a:fld>
            <a:endParaRPr lang="en-GB" dirty="0"/>
          </a:p>
        </p:txBody>
      </p:sp>
    </p:spTree>
    <p:extLst>
      <p:ext uri="{BB962C8B-B14F-4D97-AF65-F5344CB8AC3E}">
        <p14:creationId xmlns:p14="http://schemas.microsoft.com/office/powerpoint/2010/main" val="335978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B22E7B03-F71C-4A45-8DF1-827CA121BF54}"/>
              </a:ext>
            </a:extLst>
          </p:cNvPr>
          <p:cNvSpPr>
            <a:spLocks noGrp="1"/>
          </p:cNvSpPr>
          <p:nvPr>
            <p:ph type="body" sz="quarter" idx="10"/>
          </p:nvPr>
        </p:nvSpPr>
        <p:spPr/>
        <p:txBody>
          <a:bodyPr/>
          <a:lstStyle/>
          <a:p>
            <a:pPr marL="395288" lvl="1" indent="-395288">
              <a:spcBef>
                <a:spcPts val="900"/>
              </a:spcBef>
              <a:buClr>
                <a:srgbClr val="74A0CA"/>
              </a:buClr>
              <a:buFont typeface="Arial" pitchFamily="34" charset="0"/>
              <a:buChar char="•"/>
            </a:pPr>
            <a:endParaRPr lang="lt-LT" sz="2000" b="1" dirty="0">
              <a:solidFill>
                <a:schemeClr val="accent6"/>
              </a:solidFill>
            </a:endParaRPr>
          </a:p>
          <a:p>
            <a:pPr marL="395288" lvl="1" indent="-395288">
              <a:spcBef>
                <a:spcPts val="900"/>
              </a:spcBef>
              <a:buClr>
                <a:srgbClr val="74A0CA"/>
              </a:buClr>
              <a:buFont typeface="Arial" pitchFamily="34" charset="0"/>
              <a:buChar char="•"/>
            </a:pPr>
            <a:r>
              <a:rPr lang="lt-LT" sz="2000" b="1" dirty="0">
                <a:solidFill>
                  <a:schemeClr val="accent6"/>
                </a:solidFill>
              </a:rPr>
              <a:t>Duomenų tvarkymo taisykles:</a:t>
            </a:r>
          </a:p>
          <a:p>
            <a:pPr lvl="1" algn="just"/>
            <a:r>
              <a:rPr lang="lt-LT" dirty="0"/>
              <a:t>visus įmanomus veiksmus su asmens duomenimis, t.y. tokių duomenų rinkimą, užrašymą, saugojimą, klasifikavimą, rinkimą, keitimą, paskelbimą ir kt.</a:t>
            </a:r>
          </a:p>
          <a:p>
            <a:pPr lvl="1" algn="just"/>
            <a:endParaRPr lang="lt-LT" dirty="0"/>
          </a:p>
          <a:p>
            <a:pPr marL="395288" lvl="1" indent="-395288">
              <a:spcBef>
                <a:spcPts val="900"/>
              </a:spcBef>
              <a:buClr>
                <a:srgbClr val="74A0CA"/>
              </a:buClr>
              <a:buFont typeface="Arial" pitchFamily="34" charset="0"/>
              <a:buChar char="•"/>
            </a:pPr>
            <a:r>
              <a:rPr lang="lt-LT" dirty="0"/>
              <a:t>Duomenų tvarkytojų, valdytojų bei duomenų subjektų </a:t>
            </a:r>
            <a:r>
              <a:rPr lang="lt-LT" sz="2000" b="1" dirty="0">
                <a:solidFill>
                  <a:schemeClr val="accent6"/>
                </a:solidFill>
              </a:rPr>
              <a:t>teises ir pareigas;</a:t>
            </a:r>
          </a:p>
          <a:p>
            <a:pPr marL="0" lvl="1" indent="0">
              <a:spcBef>
                <a:spcPts val="900"/>
              </a:spcBef>
              <a:buClr>
                <a:srgbClr val="74A0CA"/>
              </a:buClr>
              <a:buNone/>
            </a:pPr>
            <a:endParaRPr lang="lt-LT" sz="2000" b="1" dirty="0">
              <a:solidFill>
                <a:schemeClr val="accent6"/>
              </a:solidFill>
            </a:endParaRPr>
          </a:p>
          <a:p>
            <a:pPr marL="395288" lvl="1" indent="-395288">
              <a:spcBef>
                <a:spcPts val="900"/>
              </a:spcBef>
              <a:buClr>
                <a:srgbClr val="74A0CA"/>
              </a:buClr>
              <a:buFont typeface="Arial" pitchFamily="34" charset="0"/>
              <a:buChar char="•"/>
            </a:pPr>
            <a:r>
              <a:rPr lang="lt-LT" sz="2000" b="1" dirty="0">
                <a:solidFill>
                  <a:schemeClr val="accent6"/>
                </a:solidFill>
              </a:rPr>
              <a:t>Sankcijas </a:t>
            </a:r>
            <a:r>
              <a:rPr lang="lt-LT" dirty="0"/>
              <a:t>už duomenų apsaugos pažeidimus.</a:t>
            </a:r>
          </a:p>
          <a:p>
            <a:pPr marL="396000" lvl="1" indent="0">
              <a:buNone/>
            </a:pPr>
            <a:endParaRPr lang="lt-LT" dirty="0"/>
          </a:p>
          <a:p>
            <a:pPr marL="396000" lvl="1" indent="0">
              <a:buNone/>
            </a:pPr>
            <a:endParaRPr lang="lt-LT" dirty="0"/>
          </a:p>
        </p:txBody>
      </p:sp>
      <p:sp>
        <p:nvSpPr>
          <p:cNvPr id="3" name="Pavadinimas 2">
            <a:extLst>
              <a:ext uri="{FF2B5EF4-FFF2-40B4-BE49-F238E27FC236}">
                <a16:creationId xmlns:a16="http://schemas.microsoft.com/office/drawing/2014/main" id="{7D92158D-D99B-4A23-AA71-933E707E5836}"/>
              </a:ext>
            </a:extLst>
          </p:cNvPr>
          <p:cNvSpPr>
            <a:spLocks noGrp="1"/>
          </p:cNvSpPr>
          <p:nvPr>
            <p:ph type="title"/>
          </p:nvPr>
        </p:nvSpPr>
        <p:spPr/>
        <p:txBody>
          <a:bodyPr>
            <a:normAutofit fontScale="90000"/>
          </a:bodyPr>
          <a:lstStyle/>
          <a:p>
            <a:r>
              <a:rPr lang="lt-LT" i="1" dirty="0"/>
              <a:t>Ką nustato Reglamentas? </a:t>
            </a:r>
          </a:p>
        </p:txBody>
      </p:sp>
      <p:sp>
        <p:nvSpPr>
          <p:cNvPr id="4" name="Datos vietos rezervavimo ženklas 3">
            <a:extLst>
              <a:ext uri="{FF2B5EF4-FFF2-40B4-BE49-F238E27FC236}">
                <a16:creationId xmlns:a16="http://schemas.microsoft.com/office/drawing/2014/main" id="{ED31BF58-A292-41C2-925A-1A659D089DB3}"/>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53584D66-90C3-40D1-8AAB-EF00344835D3}"/>
              </a:ext>
            </a:extLst>
          </p:cNvPr>
          <p:cNvSpPr>
            <a:spLocks noGrp="1"/>
          </p:cNvSpPr>
          <p:nvPr>
            <p:ph type="ftr" sz="quarter" idx="12"/>
          </p:nvPr>
        </p:nvSpPr>
        <p:spPr/>
        <p:txBody>
          <a:bodyPr/>
          <a:lstStyle/>
          <a:p>
            <a:r>
              <a:rPr lang="en-GB"/>
              <a:t>The Baltic Sea Region Law Firm</a:t>
            </a:r>
            <a:endParaRPr lang="en-GB" dirty="0"/>
          </a:p>
        </p:txBody>
      </p:sp>
      <p:sp>
        <p:nvSpPr>
          <p:cNvPr id="6" name="Skaidrės numerio vietos rezervavimo ženklas 5">
            <a:extLst>
              <a:ext uri="{FF2B5EF4-FFF2-40B4-BE49-F238E27FC236}">
                <a16:creationId xmlns:a16="http://schemas.microsoft.com/office/drawing/2014/main" id="{7EC75BD0-E830-4FE4-BF6E-F3F2C1B5F2C3}"/>
              </a:ext>
            </a:extLst>
          </p:cNvPr>
          <p:cNvSpPr>
            <a:spLocks noGrp="1"/>
          </p:cNvSpPr>
          <p:nvPr>
            <p:ph type="sldNum" sz="quarter" idx="13"/>
          </p:nvPr>
        </p:nvSpPr>
        <p:spPr/>
        <p:txBody>
          <a:bodyPr/>
          <a:lstStyle/>
          <a:p>
            <a:fld id="{2125282A-C7C8-4CC4-A08B-F0402B3A5E70}" type="slidenum">
              <a:rPr lang="en-GB" smtClean="0"/>
              <a:pPr/>
              <a:t>6</a:t>
            </a:fld>
            <a:endParaRPr lang="en-GB" dirty="0"/>
          </a:p>
        </p:txBody>
      </p:sp>
    </p:spTree>
    <p:extLst>
      <p:ext uri="{BB962C8B-B14F-4D97-AF65-F5344CB8AC3E}">
        <p14:creationId xmlns:p14="http://schemas.microsoft.com/office/powerpoint/2010/main" val="2136059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algn="just"/>
            <a:endParaRPr lang="lt-LT" dirty="0"/>
          </a:p>
          <a:p>
            <a:pPr algn="just"/>
            <a:r>
              <a:rPr lang="lt-LT" dirty="0">
                <a:solidFill>
                  <a:schemeClr val="accent6"/>
                </a:solidFill>
              </a:rPr>
              <a:t>Įsteigtiems ir veikiantiems bet kurioje ES valstybėje</a:t>
            </a:r>
            <a:r>
              <a:rPr lang="lt-LT" dirty="0"/>
              <a:t>, nepaisant to, ar verslo subjektas asmens duomenis tvarko ES ar ne. </a:t>
            </a:r>
          </a:p>
          <a:p>
            <a:endParaRPr lang="lt-LT" dirty="0"/>
          </a:p>
          <a:p>
            <a:pPr algn="just"/>
            <a:r>
              <a:rPr lang="lt-LT" dirty="0">
                <a:solidFill>
                  <a:schemeClr val="accent6"/>
                </a:solidFill>
              </a:rPr>
              <a:t>Įsteigtiems už ES ribu</a:t>
            </a:r>
            <a:r>
              <a:rPr lang="lt-LT" dirty="0"/>
              <a:t>, jeigu jie atlieka bent vieną iš šių veiksmų:</a:t>
            </a:r>
          </a:p>
          <a:p>
            <a:pPr lvl="1" algn="just"/>
            <a:r>
              <a:rPr lang="lt-LT" dirty="0"/>
              <a:t>siūlo mokamas ar nemokamas prekes ar paslaugas ES gyventojams (pvz. e – parduotuvės ir pan.);</a:t>
            </a:r>
          </a:p>
          <a:p>
            <a:pPr lvl="1" algn="just"/>
            <a:r>
              <a:rPr lang="lt-LT" dirty="0"/>
              <a:t>stebi duomenų subjektų iš ES elgesį (pvz., programėles, kurios nustato asmens vietos pokyčius; asmens judėjimo per skirtingas svetaines stebėsenos įrankiai).</a:t>
            </a:r>
          </a:p>
          <a:p>
            <a:pPr algn="just"/>
            <a:endParaRPr lang="lt-LT" dirty="0"/>
          </a:p>
          <a:p>
            <a:pPr lvl="1" algn="just"/>
            <a:endParaRPr lang="lt-LT" dirty="0"/>
          </a:p>
          <a:p>
            <a:pPr lvl="1" algn="just"/>
            <a:endParaRPr lang="lt-LT" dirty="0"/>
          </a:p>
        </p:txBody>
      </p:sp>
      <p:sp>
        <p:nvSpPr>
          <p:cNvPr id="3" name="Title 2"/>
          <p:cNvSpPr>
            <a:spLocks noGrp="1"/>
          </p:cNvSpPr>
          <p:nvPr>
            <p:ph type="title"/>
          </p:nvPr>
        </p:nvSpPr>
        <p:spPr/>
        <p:txBody>
          <a:bodyPr>
            <a:normAutofit fontScale="90000"/>
          </a:bodyPr>
          <a:lstStyle/>
          <a:p>
            <a:r>
              <a:rPr lang="lt-LT" i="1" dirty="0"/>
              <a:t>Kokiems verslo subjektams Reglamentas yra taikomas?</a:t>
            </a:r>
            <a:endParaRPr lang="lt-LT" dirty="0"/>
          </a:p>
        </p:txBody>
      </p:sp>
      <p:sp>
        <p:nvSpPr>
          <p:cNvPr id="4" name="Date Placeholder 3"/>
          <p:cNvSpPr>
            <a:spLocks noGrp="1"/>
          </p:cNvSpPr>
          <p:nvPr>
            <p:ph type="dt" sz="half" idx="11"/>
          </p:nvPr>
        </p:nvSpPr>
        <p:spPr/>
        <p:txBody>
          <a:bodyPr/>
          <a:lstStyle/>
          <a:p>
            <a:endParaRPr lang="en-GB" dirty="0"/>
          </a:p>
        </p:txBody>
      </p:sp>
      <p:sp>
        <p:nvSpPr>
          <p:cNvPr id="5" name="Footer Placeholder 4"/>
          <p:cNvSpPr>
            <a:spLocks noGrp="1"/>
          </p:cNvSpPr>
          <p:nvPr>
            <p:ph type="ftr" sz="quarter" idx="12"/>
          </p:nvPr>
        </p:nvSpPr>
        <p:spPr/>
        <p:txBody>
          <a:bodyPr/>
          <a:lstStyle/>
          <a:p>
            <a:r>
              <a:rPr lang="en-GB" dirty="0"/>
              <a:t>The Baltic Sea Region Law Firm</a:t>
            </a:r>
          </a:p>
        </p:txBody>
      </p:sp>
      <p:sp>
        <p:nvSpPr>
          <p:cNvPr id="6" name="Slide Number Placeholder 5"/>
          <p:cNvSpPr>
            <a:spLocks noGrp="1"/>
          </p:cNvSpPr>
          <p:nvPr>
            <p:ph type="sldNum" sz="quarter" idx="13"/>
          </p:nvPr>
        </p:nvSpPr>
        <p:spPr/>
        <p:txBody>
          <a:bodyPr/>
          <a:lstStyle/>
          <a:p>
            <a:fld id="{2125282A-C7C8-4CC4-A08B-F0402B3A5E70}" type="slidenum">
              <a:rPr lang="en-GB" smtClean="0"/>
              <a:pPr/>
              <a:t>7</a:t>
            </a:fld>
            <a:endParaRPr lang="en-GB" dirty="0"/>
          </a:p>
        </p:txBody>
      </p:sp>
    </p:spTree>
    <p:extLst>
      <p:ext uri="{BB962C8B-B14F-4D97-AF65-F5344CB8AC3E}">
        <p14:creationId xmlns:p14="http://schemas.microsoft.com/office/powerpoint/2010/main" val="583628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158AA4B3-CE6E-4E10-8454-F1A54C8591B4}"/>
              </a:ext>
            </a:extLst>
          </p:cNvPr>
          <p:cNvSpPr>
            <a:spLocks noGrp="1"/>
          </p:cNvSpPr>
          <p:nvPr>
            <p:ph type="body" sz="quarter" idx="10"/>
          </p:nvPr>
        </p:nvSpPr>
        <p:spPr/>
        <p:txBody>
          <a:bodyPr/>
          <a:lstStyle/>
          <a:p>
            <a:pPr lvl="1" algn="just"/>
            <a:endParaRPr lang="lt-LT" dirty="0"/>
          </a:p>
          <a:p>
            <a:pPr lvl="1" algn="just"/>
            <a:r>
              <a:rPr lang="lt-LT" dirty="0"/>
              <a:t>bet kuri informacija, susijusi su </a:t>
            </a:r>
            <a:r>
              <a:rPr lang="lt-LT" dirty="0">
                <a:solidFill>
                  <a:schemeClr val="accent6">
                    <a:lumMod val="75000"/>
                  </a:schemeClr>
                </a:solidFill>
              </a:rPr>
              <a:t>fiziniu asmeniu</a:t>
            </a:r>
            <a:r>
              <a:rPr lang="lt-LT" dirty="0"/>
              <a:t>, kurio tapatybė yra žinoma arba gali būti tiesiogiai ar netiesiogiai nustatyta pasinaudojant tam tikrais duomenimis;</a:t>
            </a:r>
          </a:p>
          <a:p>
            <a:pPr lvl="1" algn="just"/>
            <a:endParaRPr lang="lt-LT" dirty="0"/>
          </a:p>
          <a:p>
            <a:pPr lvl="1" algn="just"/>
            <a:r>
              <a:rPr lang="lt-LT" dirty="0"/>
              <a:t>asmens duomenimis laikomi, pavyzdžiui: asmens vardas, pavardė, asmens kodas, gimimo data, vaizdo stebėjimo priemonėmis gauta informacija, pirštų antspaudai, biometriniai duomenys, IP adresas ir kt.;</a:t>
            </a:r>
          </a:p>
          <a:p>
            <a:pPr lvl="1" algn="just"/>
            <a:endParaRPr lang="lt-LT" dirty="0"/>
          </a:p>
          <a:p>
            <a:pPr lvl="1" algn="just"/>
            <a:r>
              <a:rPr lang="lt-LT" dirty="0">
                <a:solidFill>
                  <a:schemeClr val="accent6">
                    <a:lumMod val="75000"/>
                  </a:schemeClr>
                </a:solidFill>
              </a:rPr>
              <a:t>ypatingi asmens duomenys</a:t>
            </a:r>
            <a:r>
              <a:rPr lang="lt-LT" dirty="0"/>
              <a:t>: duomenys, susiję su fizinio asmens rasine ar etnine kilme, politiniais, religiniais, filosofiniais ar kitais įsitikinimais, naryste profesinėse sąjungose, sveikata, lytiniu gyvenimu, taip pat informacija apie asmens teistumą, genetiniai ir biometriniai duomenys.</a:t>
            </a:r>
          </a:p>
        </p:txBody>
      </p:sp>
      <p:sp>
        <p:nvSpPr>
          <p:cNvPr id="3" name="Pavadinimas 2">
            <a:extLst>
              <a:ext uri="{FF2B5EF4-FFF2-40B4-BE49-F238E27FC236}">
                <a16:creationId xmlns:a16="http://schemas.microsoft.com/office/drawing/2014/main" id="{A777E51F-15C7-48D5-B4DD-250078554EF5}"/>
              </a:ext>
            </a:extLst>
          </p:cNvPr>
          <p:cNvSpPr>
            <a:spLocks noGrp="1"/>
          </p:cNvSpPr>
          <p:nvPr>
            <p:ph type="title"/>
          </p:nvPr>
        </p:nvSpPr>
        <p:spPr/>
        <p:txBody>
          <a:bodyPr>
            <a:normAutofit fontScale="90000"/>
          </a:bodyPr>
          <a:lstStyle/>
          <a:p>
            <a:r>
              <a:rPr lang="lt-LT" i="1" dirty="0"/>
              <a:t>Kas yra asmens duomenys?</a:t>
            </a:r>
          </a:p>
        </p:txBody>
      </p:sp>
      <p:sp>
        <p:nvSpPr>
          <p:cNvPr id="4" name="Datos vietos rezervavimo ženklas 3">
            <a:extLst>
              <a:ext uri="{FF2B5EF4-FFF2-40B4-BE49-F238E27FC236}">
                <a16:creationId xmlns:a16="http://schemas.microsoft.com/office/drawing/2014/main" id="{07A8B442-EA42-41C8-B5DC-05630A8B6A45}"/>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239D600C-ED63-4F6E-886E-BF53E0B0D9AC}"/>
              </a:ext>
            </a:extLst>
          </p:cNvPr>
          <p:cNvSpPr>
            <a:spLocks noGrp="1"/>
          </p:cNvSpPr>
          <p:nvPr>
            <p:ph type="ftr" sz="quarter" idx="12"/>
          </p:nvPr>
        </p:nvSpPr>
        <p:spPr/>
        <p:txBody>
          <a:bodyPr/>
          <a:lstStyle/>
          <a:p>
            <a:r>
              <a:rPr lang="en-GB"/>
              <a:t>The Baltic Sea Region Law Firm</a:t>
            </a:r>
            <a:endParaRPr lang="en-GB" dirty="0"/>
          </a:p>
        </p:txBody>
      </p:sp>
      <p:sp>
        <p:nvSpPr>
          <p:cNvPr id="6" name="Skaidrės numerio vietos rezervavimo ženklas 5">
            <a:extLst>
              <a:ext uri="{FF2B5EF4-FFF2-40B4-BE49-F238E27FC236}">
                <a16:creationId xmlns:a16="http://schemas.microsoft.com/office/drawing/2014/main" id="{D2B1D18F-F453-48E1-BD5C-7A1403D9D468}"/>
              </a:ext>
            </a:extLst>
          </p:cNvPr>
          <p:cNvSpPr>
            <a:spLocks noGrp="1"/>
          </p:cNvSpPr>
          <p:nvPr>
            <p:ph type="sldNum" sz="quarter" idx="13"/>
          </p:nvPr>
        </p:nvSpPr>
        <p:spPr/>
        <p:txBody>
          <a:bodyPr/>
          <a:lstStyle/>
          <a:p>
            <a:fld id="{2125282A-C7C8-4CC4-A08B-F0402B3A5E70}" type="slidenum">
              <a:rPr lang="en-GB" smtClean="0"/>
              <a:pPr/>
              <a:t>8</a:t>
            </a:fld>
            <a:endParaRPr lang="en-GB" dirty="0"/>
          </a:p>
        </p:txBody>
      </p:sp>
    </p:spTree>
    <p:extLst>
      <p:ext uri="{BB962C8B-B14F-4D97-AF65-F5344CB8AC3E}">
        <p14:creationId xmlns:p14="http://schemas.microsoft.com/office/powerpoint/2010/main" val="28656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o vietos rezervavimo ženklas 1">
            <a:extLst>
              <a:ext uri="{FF2B5EF4-FFF2-40B4-BE49-F238E27FC236}">
                <a16:creationId xmlns:a16="http://schemas.microsoft.com/office/drawing/2014/main" id="{233D90D9-50A9-4108-9892-4F17B2C70558}"/>
              </a:ext>
            </a:extLst>
          </p:cNvPr>
          <p:cNvSpPr>
            <a:spLocks noGrp="1"/>
          </p:cNvSpPr>
          <p:nvPr>
            <p:ph type="body" sz="quarter" idx="10"/>
          </p:nvPr>
        </p:nvSpPr>
        <p:spPr/>
        <p:txBody>
          <a:bodyPr>
            <a:normAutofit fontScale="92500" lnSpcReduction="10000"/>
          </a:bodyPr>
          <a:lstStyle/>
          <a:p>
            <a:endParaRPr lang="lt-LT" dirty="0"/>
          </a:p>
          <a:p>
            <a:pPr algn="just"/>
            <a:r>
              <a:rPr lang="lt-LT" dirty="0"/>
              <a:t>Duomenys apie: įmonės darbuotojus, klientus, verslo partnerius, kitus asmenis.</a:t>
            </a:r>
          </a:p>
          <a:p>
            <a:pPr algn="just"/>
            <a:endParaRPr lang="lt-LT" dirty="0"/>
          </a:p>
          <a:p>
            <a:pPr algn="just"/>
            <a:r>
              <a:rPr lang="lt-LT" dirty="0"/>
              <a:t>Populiariausiai duomenų tvarkymo (rinkimo, saugojimo, perdavimo) būdai:</a:t>
            </a:r>
            <a:endParaRPr lang="en-US" dirty="0"/>
          </a:p>
          <a:p>
            <a:pPr marL="0" indent="0" algn="just">
              <a:buNone/>
            </a:pPr>
            <a:endParaRPr lang="lt-LT" dirty="0"/>
          </a:p>
          <a:p>
            <a:pPr lvl="1" algn="just"/>
            <a:r>
              <a:rPr lang="lt-LT" dirty="0"/>
              <a:t>el. paštas;</a:t>
            </a:r>
          </a:p>
          <a:p>
            <a:pPr lvl="1" algn="just"/>
            <a:r>
              <a:rPr lang="lt-LT" dirty="0"/>
              <a:t>įmonės informacinės sistemos įmonės serveryje;</a:t>
            </a:r>
          </a:p>
          <a:p>
            <a:pPr lvl="1" algn="just"/>
            <a:r>
              <a:rPr lang="lt-LT" dirty="0"/>
              <a:t>debesų saugyklos (</a:t>
            </a:r>
            <a:r>
              <a:rPr lang="lt-LT" dirty="0" err="1"/>
              <a:t>Dropbox</a:t>
            </a:r>
            <a:r>
              <a:rPr lang="lt-LT" dirty="0"/>
              <a:t>, Google </a:t>
            </a:r>
            <a:r>
              <a:rPr lang="lt-LT" dirty="0" err="1"/>
              <a:t>Drive</a:t>
            </a:r>
            <a:r>
              <a:rPr lang="lt-LT" dirty="0"/>
              <a:t> ir pan.);</a:t>
            </a:r>
          </a:p>
          <a:p>
            <a:pPr lvl="1" algn="just"/>
            <a:r>
              <a:rPr lang="lt-LT" dirty="0"/>
              <a:t>mobilieji įrenginiai, per kuriuos galima prisijungti prie įmonės IT sistemų;</a:t>
            </a:r>
          </a:p>
          <a:p>
            <a:pPr lvl="1" algn="just"/>
            <a:r>
              <a:rPr lang="lt-LT" dirty="0"/>
              <a:t>išorinės laikmenos (USB ir kt.).</a:t>
            </a:r>
          </a:p>
          <a:p>
            <a:pPr lvl="1"/>
            <a:endParaRPr lang="lt-LT" dirty="0"/>
          </a:p>
          <a:p>
            <a:r>
              <a:rPr lang="lt-LT" dirty="0"/>
              <a:t> </a:t>
            </a:r>
          </a:p>
        </p:txBody>
      </p:sp>
      <p:sp>
        <p:nvSpPr>
          <p:cNvPr id="3" name="Pavadinimas 2">
            <a:extLst>
              <a:ext uri="{FF2B5EF4-FFF2-40B4-BE49-F238E27FC236}">
                <a16:creationId xmlns:a16="http://schemas.microsoft.com/office/drawing/2014/main" id="{BB391ABD-F031-4085-B818-293F5093A8B1}"/>
              </a:ext>
            </a:extLst>
          </p:cNvPr>
          <p:cNvSpPr>
            <a:spLocks noGrp="1"/>
          </p:cNvSpPr>
          <p:nvPr>
            <p:ph type="title"/>
          </p:nvPr>
        </p:nvSpPr>
        <p:spPr/>
        <p:txBody>
          <a:bodyPr>
            <a:normAutofit fontScale="90000"/>
          </a:bodyPr>
          <a:lstStyle/>
          <a:p>
            <a:r>
              <a:rPr lang="lt-LT" i="1" dirty="0"/>
              <a:t>Tipiškai įmonių tvarkomi asmens duomenys</a:t>
            </a:r>
          </a:p>
        </p:txBody>
      </p:sp>
      <p:sp>
        <p:nvSpPr>
          <p:cNvPr id="4" name="Datos vietos rezervavimo ženklas 3">
            <a:extLst>
              <a:ext uri="{FF2B5EF4-FFF2-40B4-BE49-F238E27FC236}">
                <a16:creationId xmlns:a16="http://schemas.microsoft.com/office/drawing/2014/main" id="{2C7DD2AA-C242-4370-9221-48772EEC7328}"/>
              </a:ext>
            </a:extLst>
          </p:cNvPr>
          <p:cNvSpPr>
            <a:spLocks noGrp="1"/>
          </p:cNvSpPr>
          <p:nvPr>
            <p:ph type="dt" sz="half" idx="11"/>
          </p:nvPr>
        </p:nvSpPr>
        <p:spPr/>
        <p:txBody>
          <a:bodyPr/>
          <a:lstStyle/>
          <a:p>
            <a:endParaRPr lang="en-GB" dirty="0"/>
          </a:p>
        </p:txBody>
      </p:sp>
      <p:sp>
        <p:nvSpPr>
          <p:cNvPr id="5" name="Poraštės vietos rezervavimo ženklas 4">
            <a:extLst>
              <a:ext uri="{FF2B5EF4-FFF2-40B4-BE49-F238E27FC236}">
                <a16:creationId xmlns:a16="http://schemas.microsoft.com/office/drawing/2014/main" id="{3B372103-6B54-47FC-AA4F-7206EAB406F5}"/>
              </a:ext>
            </a:extLst>
          </p:cNvPr>
          <p:cNvSpPr>
            <a:spLocks noGrp="1"/>
          </p:cNvSpPr>
          <p:nvPr>
            <p:ph type="ftr" sz="quarter" idx="12"/>
          </p:nvPr>
        </p:nvSpPr>
        <p:spPr/>
        <p:txBody>
          <a:bodyPr/>
          <a:lstStyle/>
          <a:p>
            <a:r>
              <a:rPr lang="en-GB"/>
              <a:t>The Baltic Sea Region Law Firm</a:t>
            </a:r>
            <a:endParaRPr lang="en-GB" dirty="0"/>
          </a:p>
        </p:txBody>
      </p:sp>
      <p:sp>
        <p:nvSpPr>
          <p:cNvPr id="6" name="Skaidrės numerio vietos rezervavimo ženklas 5">
            <a:extLst>
              <a:ext uri="{FF2B5EF4-FFF2-40B4-BE49-F238E27FC236}">
                <a16:creationId xmlns:a16="http://schemas.microsoft.com/office/drawing/2014/main" id="{73756EA3-D09A-40F5-9ACD-3BFEB655C994}"/>
              </a:ext>
            </a:extLst>
          </p:cNvPr>
          <p:cNvSpPr>
            <a:spLocks noGrp="1"/>
          </p:cNvSpPr>
          <p:nvPr>
            <p:ph type="sldNum" sz="quarter" idx="13"/>
          </p:nvPr>
        </p:nvSpPr>
        <p:spPr/>
        <p:txBody>
          <a:bodyPr/>
          <a:lstStyle/>
          <a:p>
            <a:fld id="{2125282A-C7C8-4CC4-A08B-F0402B3A5E70}" type="slidenum">
              <a:rPr lang="en-GB" smtClean="0"/>
              <a:pPr/>
              <a:t>9</a:t>
            </a:fld>
            <a:endParaRPr lang="en-GB" dirty="0"/>
          </a:p>
        </p:txBody>
      </p:sp>
    </p:spTree>
    <p:extLst>
      <p:ext uri="{BB962C8B-B14F-4D97-AF65-F5344CB8AC3E}">
        <p14:creationId xmlns:p14="http://schemas.microsoft.com/office/powerpoint/2010/main" val="276504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gnusson_ENG 16-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ja2" id="{95B3E600-EDA4-44C4-ACE1-24FC34544123}" vid="{0E9598BB-4CBB-4E98-A524-C685DAABDF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eorgi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11c006a7-2a12-428d-bec8-9c3c2b49a0fd">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71B7237A734A64B89A96C807F8B9E08" ma:contentTypeVersion="4" ma:contentTypeDescription="Create a new document." ma:contentTypeScope="" ma:versionID="f5b18689aa3ae3bcf71d5f7359c936d6">
  <xsd:schema xmlns:xsd="http://www.w3.org/2001/XMLSchema" xmlns:xs="http://www.w3.org/2001/XMLSchema" xmlns:p="http://schemas.microsoft.com/office/2006/metadata/properties" xmlns:ns1="http://schemas.microsoft.com/sharepoint/v3" xmlns:ns2="11c006a7-2a12-428d-bec8-9c3c2b49a0fd" targetNamespace="http://schemas.microsoft.com/office/2006/metadata/properties" ma:root="true" ma:fieldsID="1fe965d5a62ba017d6a73e557f7b1fcd" ns1:_="" ns2:_="">
    <xsd:import namespace="http://schemas.microsoft.com/sharepoint/v3"/>
    <xsd:import namespace="11c006a7-2a12-428d-bec8-9c3c2b49a0fd"/>
    <xsd:element name="properties">
      <xsd:complexType>
        <xsd:sequence>
          <xsd:element name="documentManagement">
            <xsd:complexType>
              <xsd:all>
                <xsd:element ref="ns1:PublishingStartDate" minOccurs="0"/>
                <xsd:element ref="ns1:PublishingExpirationDate" minOccurs="0"/>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1c006a7-2a12-428d-bec8-9c3c2b49a0f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95359C-B492-48B0-8586-EFC80A930569}">
  <ds:schemaRefs>
    <ds:schemaRef ds:uri="http://schemas.microsoft.com/sharepoint/v3"/>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1c006a7-2a12-428d-bec8-9c3c2b49a0fd"/>
    <ds:schemaRef ds:uri="http://www.w3.org/XML/1998/namespace"/>
  </ds:schemaRefs>
</ds:datastoreItem>
</file>

<file path=customXml/itemProps2.xml><?xml version="1.0" encoding="utf-8"?>
<ds:datastoreItem xmlns:ds="http://schemas.openxmlformats.org/officeDocument/2006/customXml" ds:itemID="{F958497D-9BAF-479F-9BC3-9351FBA03FE0}">
  <ds:schemaRefs>
    <ds:schemaRef ds:uri="http://schemas.microsoft.com/sharepoint/v3/contenttype/forms"/>
  </ds:schemaRefs>
</ds:datastoreItem>
</file>

<file path=customXml/itemProps3.xml><?xml version="1.0" encoding="utf-8"?>
<ds:datastoreItem xmlns:ds="http://schemas.openxmlformats.org/officeDocument/2006/customXml" ds:itemID="{0389BE48-408C-4B28-B865-5B9F8EAB16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1c006a7-2a12-428d-bec8-9c3c2b49a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Magnusson_ENG 16-9</Template>
  <TotalTime>1357</TotalTime>
  <Words>1430</Words>
  <Application>Microsoft Office PowerPoint</Application>
  <PresentationFormat>Plačiaekranė</PresentationFormat>
  <Paragraphs>160</Paragraphs>
  <Slides>18</Slides>
  <Notes>1</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18</vt:i4>
      </vt:variant>
    </vt:vector>
  </HeadingPairs>
  <TitlesOfParts>
    <vt:vector size="23" baseType="lpstr">
      <vt:lpstr>MS PGothic</vt:lpstr>
      <vt:lpstr>Arial</vt:lpstr>
      <vt:lpstr>Calibri</vt:lpstr>
      <vt:lpstr>Perpetua</vt:lpstr>
      <vt:lpstr>Magnusson_ENG 16-9</vt:lpstr>
      <vt:lpstr>Bendrasis duomenų apsaugos reglamentas: naujovės ir pasirengimas pokyčiams</vt:lpstr>
      <vt:lpstr> Temos  </vt:lpstr>
      <vt:lpstr>          I. Bendrasis duomenų apsaugos reglamentas – kas tai?</vt:lpstr>
      <vt:lpstr>Trumpa teisinės aplinkos apžvalga</vt:lpstr>
      <vt:lpstr>Ką reiškia tiesioginis taikymas?</vt:lpstr>
      <vt:lpstr>Ką nustato Reglamentas? </vt:lpstr>
      <vt:lpstr>Kokiems verslo subjektams Reglamentas yra taikomas?</vt:lpstr>
      <vt:lpstr>Kas yra asmens duomenys?</vt:lpstr>
      <vt:lpstr>Tipiškai įmonių tvarkomi asmens duomenys</vt:lpstr>
      <vt:lpstr>Asmens duomenų tvarkymo pagrindai</vt:lpstr>
      <vt:lpstr>           II. Reglamentu gyvendinamos naujovės</vt:lpstr>
      <vt:lpstr> Kai kurios naujos duomenų subjekto teisės </vt:lpstr>
      <vt:lpstr> Kai kurie nauji reikalavimai verslui </vt:lpstr>
      <vt:lpstr>           III. 12 pasirengimo žingsnių Reglamento įgyvendinimui</vt:lpstr>
      <vt:lpstr> Rekomenduojami pasirengimo veiksmai: 12 žingsnių</vt:lpstr>
      <vt:lpstr>Rekomenduojami pasirengimo veiksmai: 12 žingsnių</vt:lpstr>
      <vt:lpstr>Rekomenduojami pasirengimo veiksmai: 12 žingsnių</vt:lpstr>
      <vt:lpstr>                 Ačiū už dėmesį!             Asocijuota teisininkė Giedrė Liepinienė MAGNUSSON Vilniaus str. 19, Kaunas LT-44284, Lithuania Phone: +370 3 730 8899, M: +370 688 12817, Fax: +370 3 730 8890 E-mail: giedre.liepiniene@magnussonlaw.com  Web: www.magnussonlaw.com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Magnusson Teisiniai patarimai „</dc:title>
  <dc:creator>Kęstutis Baranauskas</dc:creator>
  <cp:lastModifiedBy>Magnusson</cp:lastModifiedBy>
  <cp:revision>84</cp:revision>
  <cp:lastPrinted>2018-03-07T12:17:23Z</cp:lastPrinted>
  <dcterms:created xsi:type="dcterms:W3CDTF">2018-02-08T06:14:41Z</dcterms:created>
  <dcterms:modified xsi:type="dcterms:W3CDTF">2018-03-23T07:07:27Z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0x010100971B7237A734A64B89A96C807F8B9E08</vt:lpwstr>
  </property>
  <property fmtid="{D5CDD505-2E9C-101B-9397-08002B2CF9AE}" pid="3" name="Category">
    <vt:lpwstr/>
  </property>
</Properties>
</file>